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1" r:id="rId4"/>
    <p:sldId id="273" r:id="rId5"/>
    <p:sldId id="274" r:id="rId6"/>
    <p:sldId id="279" r:id="rId7"/>
    <p:sldId id="276" r:id="rId8"/>
    <p:sldId id="275" r:id="rId9"/>
    <p:sldId id="287" r:id="rId10"/>
    <p:sldId id="278" r:id="rId11"/>
    <p:sldId id="288" r:id="rId12"/>
    <p:sldId id="286" r:id="rId13"/>
    <p:sldId id="282" r:id="rId14"/>
    <p:sldId id="283" r:id="rId15"/>
    <p:sldId id="281" r:id="rId16"/>
    <p:sldId id="284" r:id="rId17"/>
    <p:sldId id="285" r:id="rId18"/>
    <p:sldId id="263" r:id="rId19"/>
    <p:sldId id="264" r:id="rId20"/>
    <p:sldId id="26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686B20-8AB4-429F-99B6-8EDB150F8F1C}" v="197" dt="2018-10-15T19:02:16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He" userId="3654406e5a389176" providerId="LiveId" clId="{61BDA358-BCED-47D1-996A-9D636610F6A4}"/>
    <pc:docChg chg="undo redo custSel mod addSld delSld modSld sldOrd modMainMaster">
      <pc:chgData name="Li He" userId="3654406e5a389176" providerId="LiveId" clId="{61BDA358-BCED-47D1-996A-9D636610F6A4}" dt="2018-10-01T21:59:23.979" v="8031" actId="20577"/>
      <pc:docMkLst>
        <pc:docMk/>
      </pc:docMkLst>
      <pc:sldChg chg="addSp delSp modSp add">
        <pc:chgData name="Li He" userId="3654406e5a389176" providerId="LiveId" clId="{61BDA358-BCED-47D1-996A-9D636610F6A4}" dt="2018-10-01T19:09:25.798" v="7242" actId="20577"/>
        <pc:sldMkLst>
          <pc:docMk/>
          <pc:sldMk cId="704281892" sldId="256"/>
        </pc:sldMkLst>
        <pc:spChg chg="mod">
          <ac:chgData name="Li He" userId="3654406e5a389176" providerId="LiveId" clId="{61BDA358-BCED-47D1-996A-9D636610F6A4}" dt="2018-10-01T19:09:25.798" v="7242" actId="20577"/>
          <ac:spMkLst>
            <pc:docMk/>
            <pc:sldMk cId="704281892" sldId="256"/>
            <ac:spMk id="2" creationId="{ADDA7A0D-EE85-452E-8F4D-881342986817}"/>
          </ac:spMkLst>
        </pc:spChg>
        <pc:spChg chg="del mod">
          <ac:chgData name="Li He" userId="3654406e5a389176" providerId="LiveId" clId="{61BDA358-BCED-47D1-996A-9D636610F6A4}" dt="2018-09-26T18:47:58.782" v="1663" actId="478"/>
          <ac:spMkLst>
            <pc:docMk/>
            <pc:sldMk cId="704281892" sldId="256"/>
            <ac:spMk id="3" creationId="{C8586909-FEDB-436F-83B1-1F6CAA0E3E52}"/>
          </ac:spMkLst>
        </pc:spChg>
        <pc:spChg chg="add del mod">
          <ac:chgData name="Li He" userId="3654406e5a389176" providerId="LiveId" clId="{61BDA358-BCED-47D1-996A-9D636610F6A4}" dt="2018-09-26T18:48:02.034" v="1664" actId="478"/>
          <ac:spMkLst>
            <pc:docMk/>
            <pc:sldMk cId="704281892" sldId="256"/>
            <ac:spMk id="9" creationId="{DD51448F-09AE-47D1-8C4A-4D9D32E3B7C8}"/>
          </ac:spMkLst>
        </pc:spChg>
        <pc:graphicFrameChg chg="add del mod modGraphic">
          <ac:chgData name="Li He" userId="3654406e5a389176" providerId="LiveId" clId="{61BDA358-BCED-47D1-996A-9D636610F6A4}" dt="2018-09-26T18:41:04.750" v="1572" actId="478"/>
          <ac:graphicFrameMkLst>
            <pc:docMk/>
            <pc:sldMk cId="704281892" sldId="256"/>
            <ac:graphicFrameMk id="5" creationId="{603D16FA-6008-4AB3-8B9D-027614BF0B3F}"/>
          </ac:graphicFrameMkLst>
        </pc:graphicFrameChg>
        <pc:graphicFrameChg chg="add del mod modGraphic">
          <ac:chgData name="Li He" userId="3654406e5a389176" providerId="LiveId" clId="{61BDA358-BCED-47D1-996A-9D636610F6A4}" dt="2018-09-26T18:42:08.110" v="1589" actId="3680"/>
          <ac:graphicFrameMkLst>
            <pc:docMk/>
            <pc:sldMk cId="704281892" sldId="256"/>
            <ac:graphicFrameMk id="6" creationId="{473DBE34-9BB7-4463-94B2-EBD67E1CC345}"/>
          </ac:graphicFrameMkLst>
        </pc:graphicFrameChg>
        <pc:graphicFrameChg chg="add mod modGraphic">
          <ac:chgData name="Li He" userId="3654406e5a389176" providerId="LiveId" clId="{61BDA358-BCED-47D1-996A-9D636610F6A4}" dt="2018-09-30T01:40:09.463" v="4580" actId="207"/>
          <ac:graphicFrameMkLst>
            <pc:docMk/>
            <pc:sldMk cId="704281892" sldId="256"/>
            <ac:graphicFrameMk id="7" creationId="{2684C0F9-5C09-47AB-A6EB-55FEAB38B50A}"/>
          </ac:graphicFrameMkLst>
        </pc:graphicFrameChg>
        <pc:picChg chg="add del">
          <ac:chgData name="Li He" userId="3654406e5a389176" providerId="LiveId" clId="{61BDA358-BCED-47D1-996A-9D636610F6A4}" dt="2018-09-26T17:22:59.633" v="556"/>
          <ac:picMkLst>
            <pc:docMk/>
            <pc:sldMk cId="704281892" sldId="256"/>
            <ac:picMk id="4" creationId="{7184EA56-F141-4055-B791-CF71DAEC2DA0}"/>
          </ac:picMkLst>
        </pc:picChg>
      </pc:sldChg>
      <pc:sldChg chg="addSp delSp modSp add mod ord setBg setClrOvrMap delDesignElem">
        <pc:chgData name="Li He" userId="3654406e5a389176" providerId="LiveId" clId="{61BDA358-BCED-47D1-996A-9D636610F6A4}" dt="2018-10-01T19:33:36.828" v="7373" actId="20577"/>
        <pc:sldMkLst>
          <pc:docMk/>
          <pc:sldMk cId="2962758805" sldId="258"/>
        </pc:sldMkLst>
        <pc:spChg chg="add del mod">
          <ac:chgData name="Li He" userId="3654406e5a389176" providerId="LiveId" clId="{61BDA358-BCED-47D1-996A-9D636610F6A4}" dt="2018-09-26T19:12:29.645" v="2595" actId="478"/>
          <ac:spMkLst>
            <pc:docMk/>
            <pc:sldMk cId="2962758805" sldId="258"/>
            <ac:spMk id="2" creationId="{E7689BBD-42AF-4D1B-B5EC-8C8878D8FC7F}"/>
          </ac:spMkLst>
        </pc:spChg>
        <pc:spChg chg="del mod">
          <ac:chgData name="Li He" userId="3654406e5a389176" providerId="LiveId" clId="{61BDA358-BCED-47D1-996A-9D636610F6A4}" dt="2018-09-26T19:04:22.536" v="2347" actId="26606"/>
          <ac:spMkLst>
            <pc:docMk/>
            <pc:sldMk cId="2962758805" sldId="258"/>
            <ac:spMk id="3" creationId="{E03D3D6B-32E8-4994-A404-889A9552CB58}"/>
          </ac:spMkLst>
        </pc:spChg>
        <pc:spChg chg="add del mod">
          <ac:chgData name="Li He" userId="3654406e5a389176" providerId="LiveId" clId="{61BDA358-BCED-47D1-996A-9D636610F6A4}" dt="2018-09-26T19:06:56.254" v="2403" actId="478"/>
          <ac:spMkLst>
            <pc:docMk/>
            <pc:sldMk cId="2962758805" sldId="258"/>
            <ac:spMk id="7" creationId="{043C913C-7CB1-44CE-807B-F143A01E786E}"/>
          </ac:spMkLst>
        </pc:spChg>
        <pc:spChg chg="add del">
          <ac:chgData name="Li He" userId="3654406e5a389176" providerId="LiveId" clId="{61BDA358-BCED-47D1-996A-9D636610F6A4}" dt="2018-09-26T19:12:12.196" v="2591" actId="26606"/>
          <ac:spMkLst>
            <pc:docMk/>
            <pc:sldMk cId="2962758805" sldId="258"/>
            <ac:spMk id="8" creationId="{42285737-90EE-47DC-AC80-8AE156B11969}"/>
          </ac:spMkLst>
        </pc:spChg>
        <pc:spChg chg="add del mod">
          <ac:chgData name="Li He" userId="3654406e5a389176" providerId="LiveId" clId="{61BDA358-BCED-47D1-996A-9D636610F6A4}" dt="2018-09-26T19:11:47.727" v="2587" actId="478"/>
          <ac:spMkLst>
            <pc:docMk/>
            <pc:sldMk cId="2962758805" sldId="258"/>
            <ac:spMk id="9" creationId="{3F51CC2E-DD01-4095-A7AF-B8C3419EC17D}"/>
          </ac:spMkLst>
        </pc:spChg>
        <pc:spChg chg="add del">
          <ac:chgData name="Li He" userId="3654406e5a389176" providerId="LiveId" clId="{61BDA358-BCED-47D1-996A-9D636610F6A4}" dt="2018-09-26T19:04:34.369" v="2356" actId="26606"/>
          <ac:spMkLst>
            <pc:docMk/>
            <pc:sldMk cId="2962758805" sldId="258"/>
            <ac:spMk id="10" creationId="{42285737-90EE-47DC-AC80-8AE156B11969}"/>
          </ac:spMkLst>
        </pc:spChg>
        <pc:spChg chg="add del mod">
          <ac:chgData name="Li He" userId="3654406e5a389176" providerId="LiveId" clId="{61BDA358-BCED-47D1-996A-9D636610F6A4}" dt="2018-09-26T19:11:46.807" v="2585" actId="478"/>
          <ac:spMkLst>
            <pc:docMk/>
            <pc:sldMk cId="2962758805" sldId="258"/>
            <ac:spMk id="11" creationId="{4F37A998-57ED-45F2-BF42-118C3F58EA3E}"/>
          </ac:spMkLst>
        </pc:spChg>
        <pc:spChg chg="add del mod ord">
          <ac:chgData name="Li He" userId="3654406e5a389176" providerId="LiveId" clId="{61BDA358-BCED-47D1-996A-9D636610F6A4}" dt="2018-09-26T19:11:45.372" v="2582" actId="11529"/>
          <ac:spMkLst>
            <pc:docMk/>
            <pc:sldMk cId="2962758805" sldId="258"/>
            <ac:spMk id="19" creationId="{012A39D4-0808-44EE-80BF-9208F418FA72}"/>
          </ac:spMkLst>
        </pc:spChg>
        <pc:spChg chg="add del">
          <ac:chgData name="Li He" userId="3654406e5a389176" providerId="LiveId" clId="{61BDA358-BCED-47D1-996A-9D636610F6A4}" dt="2018-09-26T19:04:34.329" v="2355" actId="26606"/>
          <ac:spMkLst>
            <pc:docMk/>
            <pc:sldMk cId="2962758805" sldId="258"/>
            <ac:spMk id="20" creationId="{42A5316D-ED2F-4F89-B4B4-8D9240B1A348}"/>
          </ac:spMkLst>
        </pc:spChg>
        <pc:spChg chg="add del">
          <ac:chgData name="Li He" userId="3654406e5a389176" providerId="LiveId" clId="{61BDA358-BCED-47D1-996A-9D636610F6A4}" dt="2018-09-26T19:10:08.280" v="2536"/>
          <ac:spMkLst>
            <pc:docMk/>
            <pc:sldMk cId="2962758805" sldId="258"/>
            <ac:spMk id="22" creationId="{BE95D989-81FA-4BAD-9AD5-E46CEDA91B36}"/>
          </ac:spMkLst>
        </pc:spChg>
        <pc:spChg chg="add del">
          <ac:chgData name="Li He" userId="3654406e5a389176" providerId="LiveId" clId="{61BDA358-BCED-47D1-996A-9D636610F6A4}" dt="2018-09-26T19:04:31.060" v="2349" actId="26606"/>
          <ac:spMkLst>
            <pc:docMk/>
            <pc:sldMk cId="2962758805" sldId="258"/>
            <ac:spMk id="23" creationId="{42285737-90EE-47DC-AC80-8AE156B11969}"/>
          </ac:spMkLst>
        </pc:spChg>
        <pc:spChg chg="add del">
          <ac:chgData name="Li He" userId="3654406e5a389176" providerId="LiveId" clId="{61BDA358-BCED-47D1-996A-9D636610F6A4}" dt="2018-09-26T19:10:08.280" v="2536"/>
          <ac:spMkLst>
            <pc:docMk/>
            <pc:sldMk cId="2962758805" sldId="258"/>
            <ac:spMk id="24" creationId="{156189E5-8A3E-4CFD-B71B-CCD0F8495E56}"/>
          </ac:spMkLst>
        </pc:spChg>
        <pc:spChg chg="add del">
          <ac:chgData name="Li He" userId="3654406e5a389176" providerId="LiveId" clId="{61BDA358-BCED-47D1-996A-9D636610F6A4}" dt="2018-09-26T19:12:26.219" v="2594" actId="26606"/>
          <ac:spMkLst>
            <pc:docMk/>
            <pc:sldMk cId="2962758805" sldId="258"/>
            <ac:spMk id="26" creationId="{46C2E80F-49A6-4372-B103-219D417A55ED}"/>
          </ac:spMkLst>
        </pc:spChg>
        <pc:spChg chg="add del mod ord">
          <ac:chgData name="Li He" userId="3654406e5a389176" providerId="LiveId" clId="{61BDA358-BCED-47D1-996A-9D636610F6A4}" dt="2018-09-26T19:11:45.659" v="2583"/>
          <ac:spMkLst>
            <pc:docMk/>
            <pc:sldMk cId="2962758805" sldId="258"/>
            <ac:spMk id="32" creationId="{14564A58-750C-4AD6-98BF-4F4266EFD73B}"/>
          </ac:spMkLst>
        </pc:spChg>
        <pc:spChg chg="add del mod">
          <ac:chgData name="Li He" userId="3654406e5a389176" providerId="LiveId" clId="{61BDA358-BCED-47D1-996A-9D636610F6A4}" dt="2018-09-26T19:11:41.341" v="2570" actId="478"/>
          <ac:spMkLst>
            <pc:docMk/>
            <pc:sldMk cId="2962758805" sldId="258"/>
            <ac:spMk id="34" creationId="{68D106D7-E836-434E-88DB-EAD4EB05E8DC}"/>
          </ac:spMkLst>
        </pc:spChg>
        <pc:spChg chg="add del mod">
          <ac:chgData name="Li He" userId="3654406e5a389176" providerId="LiveId" clId="{61BDA358-BCED-47D1-996A-9D636610F6A4}" dt="2018-09-26T19:12:03.997" v="2589"/>
          <ac:spMkLst>
            <pc:docMk/>
            <pc:sldMk cId="2962758805" sldId="258"/>
            <ac:spMk id="35" creationId="{278230C9-A5E4-44FA-BE74-2878A2D7BC83}"/>
          </ac:spMkLst>
        </pc:spChg>
        <pc:spChg chg="add del mod">
          <ac:chgData name="Li He" userId="3654406e5a389176" providerId="LiveId" clId="{61BDA358-BCED-47D1-996A-9D636610F6A4}" dt="2018-09-26T19:12:30.975" v="2596" actId="478"/>
          <ac:spMkLst>
            <pc:docMk/>
            <pc:sldMk cId="2962758805" sldId="258"/>
            <ac:spMk id="37" creationId="{15207298-3040-470D-8FD3-6DB6A1BBD42C}"/>
          </ac:spMkLst>
        </pc:spChg>
        <pc:spChg chg="add del mod">
          <ac:chgData name="Li He" userId="3654406e5a389176" providerId="LiveId" clId="{61BDA358-BCED-47D1-996A-9D636610F6A4}" dt="2018-09-26T19:12:33.831" v="2598" actId="478"/>
          <ac:spMkLst>
            <pc:docMk/>
            <pc:sldMk cId="2962758805" sldId="258"/>
            <ac:spMk id="38" creationId="{AE1F0BFA-2960-45A3-AB14-8717AB17E028}"/>
          </ac:spMkLst>
        </pc:spChg>
        <pc:spChg chg="add del mod ord">
          <ac:chgData name="Li He" userId="3654406e5a389176" providerId="LiveId" clId="{61BDA358-BCED-47D1-996A-9D636610F6A4}" dt="2018-09-26T19:13:43.445" v="2651" actId="478"/>
          <ac:spMkLst>
            <pc:docMk/>
            <pc:sldMk cId="2962758805" sldId="258"/>
            <ac:spMk id="39" creationId="{7738E5D5-0C38-40E9-9D58-6FABED120D0B}"/>
          </ac:spMkLst>
        </pc:spChg>
        <pc:spChg chg="add mod">
          <ac:chgData name="Li He" userId="3654406e5a389176" providerId="LiveId" clId="{61BDA358-BCED-47D1-996A-9D636610F6A4}" dt="2018-09-26T19:14:34.966" v="2722" actId="207"/>
          <ac:spMkLst>
            <pc:docMk/>
            <pc:sldMk cId="2962758805" sldId="258"/>
            <ac:spMk id="41" creationId="{4430BF41-15E0-4109-A0C1-2AB6D2C87057}"/>
          </ac:spMkLst>
        </pc:spChg>
        <pc:spChg chg="add del mod">
          <ac:chgData name="Li He" userId="3654406e5a389176" providerId="LiveId" clId="{61BDA358-BCED-47D1-996A-9D636610F6A4}" dt="2018-09-26T19:13:45.644" v="2652" actId="478"/>
          <ac:spMkLst>
            <pc:docMk/>
            <pc:sldMk cId="2962758805" sldId="258"/>
            <ac:spMk id="43" creationId="{87A93E30-7DB5-480C-A297-AA3614414061}"/>
          </ac:spMkLst>
        </pc:spChg>
        <pc:grpChg chg="add del">
          <ac:chgData name="Li He" userId="3654406e5a389176" providerId="LiveId" clId="{61BDA358-BCED-47D1-996A-9D636610F6A4}" dt="2018-09-26T19:04:34.369" v="2356" actId="26606"/>
          <ac:grpSpMkLst>
            <pc:docMk/>
            <pc:sldMk cId="2962758805" sldId="258"/>
            <ac:grpSpMk id="12" creationId="{B57BDC17-F1B3-455F-BBF1-680AA1F25C06}"/>
          </ac:grpSpMkLst>
        </pc:grpChg>
        <pc:grpChg chg="add del">
          <ac:chgData name="Li He" userId="3654406e5a389176" providerId="LiveId" clId="{61BDA358-BCED-47D1-996A-9D636610F6A4}" dt="2018-09-26T19:12:12.196" v="2591" actId="26606"/>
          <ac:grpSpMkLst>
            <pc:docMk/>
            <pc:sldMk cId="2962758805" sldId="258"/>
            <ac:grpSpMk id="13" creationId="{B57BDC17-F1B3-455F-BBF1-680AA1F25C06}"/>
          </ac:grpSpMkLst>
        </pc:grpChg>
        <pc:grpChg chg="add del">
          <ac:chgData name="Li He" userId="3654406e5a389176" providerId="LiveId" clId="{61BDA358-BCED-47D1-996A-9D636610F6A4}" dt="2018-09-26T19:04:31.060" v="2349" actId="26606"/>
          <ac:grpSpMkLst>
            <pc:docMk/>
            <pc:sldMk cId="2962758805" sldId="258"/>
            <ac:grpSpMk id="25" creationId="{B57BDC17-F1B3-455F-BBF1-680AA1F25C06}"/>
          </ac:grpSpMkLst>
        </pc:grpChg>
        <pc:graphicFrameChg chg="add del mod modGraphic">
          <ac:chgData name="Li He" userId="3654406e5a389176" providerId="LiveId" clId="{61BDA358-BCED-47D1-996A-9D636610F6A4}" dt="2018-09-26T18:57:57.875" v="2328" actId="478"/>
          <ac:graphicFrameMkLst>
            <pc:docMk/>
            <pc:sldMk cId="2962758805" sldId="258"/>
            <ac:graphicFrameMk id="4" creationId="{C3031413-088B-4593-9EF4-1F4D79BF46D6}"/>
          </ac:graphicFrameMkLst>
        </pc:graphicFrameChg>
        <pc:graphicFrameChg chg="add del mod">
          <ac:chgData name="Li He" userId="3654406e5a389176" providerId="LiveId" clId="{61BDA358-BCED-47D1-996A-9D636610F6A4}" dt="2018-09-26T18:57:51.094" v="2326"/>
          <ac:graphicFrameMkLst>
            <pc:docMk/>
            <pc:sldMk cId="2962758805" sldId="258"/>
            <ac:graphicFrameMk id="5" creationId="{D9B7EF88-6362-40EA-AF83-AE20EBB2F393}"/>
          </ac:graphicFrameMkLst>
        </pc:graphicFrameChg>
        <pc:graphicFrameChg chg="add del mod modGraphic">
          <ac:chgData name="Li He" userId="3654406e5a389176" providerId="LiveId" clId="{61BDA358-BCED-47D1-996A-9D636610F6A4}" dt="2018-09-26T19:12:32.859" v="2597" actId="478"/>
          <ac:graphicFrameMkLst>
            <pc:docMk/>
            <pc:sldMk cId="2962758805" sldId="258"/>
            <ac:graphicFrameMk id="6" creationId="{0E54D0F3-181F-4472-84E6-D66FBC064434}"/>
          </ac:graphicFrameMkLst>
        </pc:graphicFrameChg>
        <pc:graphicFrameChg chg="add del">
          <ac:chgData name="Li He" userId="3654406e5a389176" providerId="LiveId" clId="{61BDA358-BCED-47D1-996A-9D636610F6A4}" dt="2018-09-26T19:11:45.659" v="2583"/>
          <ac:graphicFrameMkLst>
            <pc:docMk/>
            <pc:sldMk cId="2962758805" sldId="258"/>
            <ac:graphicFrameMk id="33" creationId="{3A10017F-D1E3-4CFF-A368-101DAA43C3A7}"/>
          </ac:graphicFrameMkLst>
        </pc:graphicFrameChg>
        <pc:graphicFrameChg chg="add mod">
          <ac:chgData name="Li He" userId="3654406e5a389176" providerId="LiveId" clId="{61BDA358-BCED-47D1-996A-9D636610F6A4}" dt="2018-10-01T19:33:36.828" v="7373" actId="20577"/>
          <ac:graphicFrameMkLst>
            <pc:docMk/>
            <pc:sldMk cId="2962758805" sldId="258"/>
            <ac:graphicFrameMk id="40" creationId="{EA24054E-BF21-4211-801D-FF3A79D5EE17}"/>
          </ac:graphicFrameMkLst>
        </pc:graphicFrameChg>
      </pc:sldChg>
      <pc:sldChg chg="addSp delSp modSp add modNotesTx">
        <pc:chgData name="Li He" userId="3654406e5a389176" providerId="LiveId" clId="{61BDA358-BCED-47D1-996A-9D636610F6A4}" dt="2018-10-01T21:52:57.467" v="7879" actId="14100"/>
        <pc:sldMkLst>
          <pc:docMk/>
          <pc:sldMk cId="4014061810" sldId="261"/>
        </pc:sldMkLst>
        <pc:spChg chg="mod">
          <ac:chgData name="Li He" userId="3654406e5a389176" providerId="LiveId" clId="{61BDA358-BCED-47D1-996A-9D636610F6A4}" dt="2018-09-26T17:50:33.658" v="1348" actId="20577"/>
          <ac:spMkLst>
            <pc:docMk/>
            <pc:sldMk cId="4014061810" sldId="261"/>
            <ac:spMk id="2" creationId="{4083CDBF-70AB-41DE-916A-2F317C0ABEAB}"/>
          </ac:spMkLst>
        </pc:spChg>
        <pc:spChg chg="add del">
          <ac:chgData name="Li He" userId="3654406e5a389176" providerId="LiveId" clId="{61BDA358-BCED-47D1-996A-9D636610F6A4}" dt="2018-09-26T20:10:23.563" v="3459" actId="1032"/>
          <ac:spMkLst>
            <pc:docMk/>
            <pc:sldMk cId="4014061810" sldId="261"/>
            <ac:spMk id="3" creationId="{73B036E1-E5B6-4838-90B0-4B7E03A0EA92}"/>
          </ac:spMkLst>
        </pc:spChg>
        <pc:spChg chg="add del mod">
          <ac:chgData name="Li He" userId="3654406e5a389176" providerId="LiveId" clId="{61BDA358-BCED-47D1-996A-9D636610F6A4}" dt="2018-09-26T21:02:28.968" v="3757" actId="478"/>
          <ac:spMkLst>
            <pc:docMk/>
            <pc:sldMk cId="4014061810" sldId="261"/>
            <ac:spMk id="6" creationId="{E09E7936-D5BB-488E-B0C4-A06E62A011C3}"/>
          </ac:spMkLst>
        </pc:spChg>
        <pc:spChg chg="add mod topLvl">
          <ac:chgData name="Li He" userId="3654406e5a389176" providerId="LiveId" clId="{61BDA358-BCED-47D1-996A-9D636610F6A4}" dt="2018-09-26T21:00:25.517" v="3591" actId="478"/>
          <ac:spMkLst>
            <pc:docMk/>
            <pc:sldMk cId="4014061810" sldId="261"/>
            <ac:spMk id="8" creationId="{B945F687-F56F-4583-9BB6-EB150054629C}"/>
          </ac:spMkLst>
        </pc:spChg>
        <pc:spChg chg="add del mod topLvl">
          <ac:chgData name="Li He" userId="3654406e5a389176" providerId="LiveId" clId="{61BDA358-BCED-47D1-996A-9D636610F6A4}" dt="2018-09-26T21:02:24.815" v="3752" actId="20577"/>
          <ac:spMkLst>
            <pc:docMk/>
            <pc:sldMk cId="4014061810" sldId="261"/>
            <ac:spMk id="9" creationId="{83E1C31C-5833-41C2-AB1D-14FCE0690F3F}"/>
          </ac:spMkLst>
        </pc:spChg>
        <pc:spChg chg="add del mod">
          <ac:chgData name="Li He" userId="3654406e5a389176" providerId="LiveId" clId="{61BDA358-BCED-47D1-996A-9D636610F6A4}" dt="2018-09-26T20:11:02.445" v="3467"/>
          <ac:spMkLst>
            <pc:docMk/>
            <pc:sldMk cId="4014061810" sldId="261"/>
            <ac:spMk id="10" creationId="{05EB3B0E-A237-45D7-A5AC-F71721B68B54}"/>
          </ac:spMkLst>
        </pc:spChg>
        <pc:spChg chg="add del mod">
          <ac:chgData name="Li He" userId="3654406e5a389176" providerId="LiveId" clId="{61BDA358-BCED-47D1-996A-9D636610F6A4}" dt="2018-09-26T20:11:02.445" v="3467"/>
          <ac:spMkLst>
            <pc:docMk/>
            <pc:sldMk cId="4014061810" sldId="261"/>
            <ac:spMk id="11" creationId="{CF7331C7-F820-4D78-88A9-9E833B7B4A75}"/>
          </ac:spMkLst>
        </pc:spChg>
        <pc:spChg chg="add del mod">
          <ac:chgData name="Li He" userId="3654406e5a389176" providerId="LiveId" clId="{61BDA358-BCED-47D1-996A-9D636610F6A4}" dt="2018-09-26T20:11:02.445" v="3467"/>
          <ac:spMkLst>
            <pc:docMk/>
            <pc:sldMk cId="4014061810" sldId="261"/>
            <ac:spMk id="12" creationId="{848A12AA-39C3-4FE2-977B-1BA564F065AF}"/>
          </ac:spMkLst>
        </pc:spChg>
        <pc:spChg chg="del mod topLvl">
          <ac:chgData name="Li He" userId="3654406e5a389176" providerId="LiveId" clId="{61BDA358-BCED-47D1-996A-9D636610F6A4}" dt="2018-09-26T22:00:02.724" v="4287" actId="478"/>
          <ac:spMkLst>
            <pc:docMk/>
            <pc:sldMk cId="4014061810" sldId="261"/>
            <ac:spMk id="16" creationId="{EDED11A0-376B-4AF7-838B-B662C159C951}"/>
          </ac:spMkLst>
        </pc:spChg>
        <pc:spChg chg="mod topLvl">
          <ac:chgData name="Li He" userId="3654406e5a389176" providerId="LiveId" clId="{61BDA358-BCED-47D1-996A-9D636610F6A4}" dt="2018-10-01T16:41:50.837" v="6195" actId="20578"/>
          <ac:spMkLst>
            <pc:docMk/>
            <pc:sldMk cId="4014061810" sldId="261"/>
            <ac:spMk id="17" creationId="{9AEEBC4C-ED8F-40FA-80E5-6BCB6BA4A6AE}"/>
          </ac:spMkLst>
        </pc:spChg>
        <pc:spChg chg="mod topLvl">
          <ac:chgData name="Li He" userId="3654406e5a389176" providerId="LiveId" clId="{61BDA358-BCED-47D1-996A-9D636610F6A4}" dt="2018-09-26T21:36:27.699" v="4162" actId="1036"/>
          <ac:spMkLst>
            <pc:docMk/>
            <pc:sldMk cId="4014061810" sldId="261"/>
            <ac:spMk id="18" creationId="{B8B21D04-02F3-4361-B048-9B9721277C3F}"/>
          </ac:spMkLst>
        </pc:spChg>
        <pc:spChg chg="mod topLvl">
          <ac:chgData name="Li He" userId="3654406e5a389176" providerId="LiveId" clId="{61BDA358-BCED-47D1-996A-9D636610F6A4}" dt="2018-10-01T21:52:07.296" v="7847" actId="1076"/>
          <ac:spMkLst>
            <pc:docMk/>
            <pc:sldMk cId="4014061810" sldId="261"/>
            <ac:spMk id="19" creationId="{E22BEFEB-CD4C-4ECC-93CF-70A6D1735D15}"/>
          </ac:spMkLst>
        </pc:spChg>
        <pc:spChg chg="mod topLvl">
          <ac:chgData name="Li He" userId="3654406e5a389176" providerId="LiveId" clId="{61BDA358-BCED-47D1-996A-9D636610F6A4}" dt="2018-09-26T21:04:54.893" v="3792" actId="14100"/>
          <ac:spMkLst>
            <pc:docMk/>
            <pc:sldMk cId="4014061810" sldId="261"/>
            <ac:spMk id="20" creationId="{57F669D4-C04A-4733-9256-BE9B275FEA3F}"/>
          </ac:spMkLst>
        </pc:spChg>
        <pc:spChg chg="mod topLvl">
          <ac:chgData name="Li He" userId="3654406e5a389176" providerId="LiveId" clId="{61BDA358-BCED-47D1-996A-9D636610F6A4}" dt="2018-09-26T21:36:35.120" v="4164" actId="1076"/>
          <ac:spMkLst>
            <pc:docMk/>
            <pc:sldMk cId="4014061810" sldId="261"/>
            <ac:spMk id="21" creationId="{1EACF2F6-4552-4C7E-91D6-F423B930FBCC}"/>
          </ac:spMkLst>
        </pc:spChg>
        <pc:spChg chg="mod topLvl">
          <ac:chgData name="Li He" userId="3654406e5a389176" providerId="LiveId" clId="{61BDA358-BCED-47D1-996A-9D636610F6A4}" dt="2018-09-26T21:21:43.175" v="4026" actId="1076"/>
          <ac:spMkLst>
            <pc:docMk/>
            <pc:sldMk cId="4014061810" sldId="261"/>
            <ac:spMk id="22" creationId="{2A9F30CB-6F3C-403B-B441-4A630187FF02}"/>
          </ac:spMkLst>
        </pc:spChg>
        <pc:spChg chg="add del mod">
          <ac:chgData name="Li He" userId="3654406e5a389176" providerId="LiveId" clId="{61BDA358-BCED-47D1-996A-9D636610F6A4}" dt="2018-09-26T21:41:33.272" v="4241"/>
          <ac:spMkLst>
            <pc:docMk/>
            <pc:sldMk cId="4014061810" sldId="261"/>
            <ac:spMk id="23" creationId="{32BAED14-4453-4FB1-B4EC-D1E92B2605FD}"/>
          </ac:spMkLst>
        </pc:spChg>
        <pc:spChg chg="add mod">
          <ac:chgData name="Li He" userId="3654406e5a389176" providerId="LiveId" clId="{61BDA358-BCED-47D1-996A-9D636610F6A4}" dt="2018-10-01T16:43:00.005" v="6227" actId="1037"/>
          <ac:spMkLst>
            <pc:docMk/>
            <pc:sldMk cId="4014061810" sldId="261"/>
            <ac:spMk id="24" creationId="{8A9FCE84-F744-424A-BED3-E3BF30F4DC4E}"/>
          </ac:spMkLst>
        </pc:spChg>
        <pc:spChg chg="add del mod">
          <ac:chgData name="Li He" userId="3654406e5a389176" providerId="LiveId" clId="{61BDA358-BCED-47D1-996A-9D636610F6A4}" dt="2018-09-26T21:03:51.091" v="3776" actId="478"/>
          <ac:spMkLst>
            <pc:docMk/>
            <pc:sldMk cId="4014061810" sldId="261"/>
            <ac:spMk id="25" creationId="{5858A9EF-1BFC-4DFC-B1D2-E44A0E5EACF8}"/>
          </ac:spMkLst>
        </pc:spChg>
        <pc:spChg chg="add mod">
          <ac:chgData name="Li He" userId="3654406e5a389176" providerId="LiveId" clId="{61BDA358-BCED-47D1-996A-9D636610F6A4}" dt="2018-09-26T21:38:59.700" v="4215" actId="14100"/>
          <ac:spMkLst>
            <pc:docMk/>
            <pc:sldMk cId="4014061810" sldId="261"/>
            <ac:spMk id="26" creationId="{740DE035-E779-4569-B971-E8D7A85847CA}"/>
          </ac:spMkLst>
        </pc:spChg>
        <pc:spChg chg="add mod">
          <ac:chgData name="Li He" userId="3654406e5a389176" providerId="LiveId" clId="{61BDA358-BCED-47D1-996A-9D636610F6A4}" dt="2018-10-01T21:52:06.283" v="7845" actId="1076"/>
          <ac:spMkLst>
            <pc:docMk/>
            <pc:sldMk cId="4014061810" sldId="261"/>
            <ac:spMk id="27" creationId="{2F60E4BA-013D-4D49-9305-73CB6B9CBBAA}"/>
          </ac:spMkLst>
        </pc:spChg>
        <pc:spChg chg="add mod">
          <ac:chgData name="Li He" userId="3654406e5a389176" providerId="LiveId" clId="{61BDA358-BCED-47D1-996A-9D636610F6A4}" dt="2018-10-01T21:52:22.239" v="7856" actId="20577"/>
          <ac:spMkLst>
            <pc:docMk/>
            <pc:sldMk cId="4014061810" sldId="261"/>
            <ac:spMk id="28" creationId="{9B2BDDCD-5A08-4F39-A521-4AAAB5686E64}"/>
          </ac:spMkLst>
        </pc:spChg>
        <pc:spChg chg="add mod">
          <ac:chgData name="Li He" userId="3654406e5a389176" providerId="LiveId" clId="{61BDA358-BCED-47D1-996A-9D636610F6A4}" dt="2018-09-26T21:21:53.234" v="4031" actId="1076"/>
          <ac:spMkLst>
            <pc:docMk/>
            <pc:sldMk cId="4014061810" sldId="261"/>
            <ac:spMk id="29" creationId="{14F42CB3-5B95-4872-B213-7B59962CEB24}"/>
          </ac:spMkLst>
        </pc:spChg>
        <pc:spChg chg="add mod">
          <ac:chgData name="Li He" userId="3654406e5a389176" providerId="LiveId" clId="{61BDA358-BCED-47D1-996A-9D636610F6A4}" dt="2018-09-26T21:16:01.645" v="3946" actId="20577"/>
          <ac:spMkLst>
            <pc:docMk/>
            <pc:sldMk cId="4014061810" sldId="261"/>
            <ac:spMk id="30" creationId="{9DB9C2DA-AB5A-4372-B0E5-1BEC478D372C}"/>
          </ac:spMkLst>
        </pc:spChg>
        <pc:spChg chg="add del mod">
          <ac:chgData name="Li He" userId="3654406e5a389176" providerId="LiveId" clId="{61BDA358-BCED-47D1-996A-9D636610F6A4}" dt="2018-09-26T21:41:33.272" v="4241"/>
          <ac:spMkLst>
            <pc:docMk/>
            <pc:sldMk cId="4014061810" sldId="261"/>
            <ac:spMk id="31" creationId="{B0F8E1A3-8F4A-4B7E-A57C-D998EE0175B5}"/>
          </ac:spMkLst>
        </pc:spChg>
        <pc:spChg chg="add mod">
          <ac:chgData name="Li He" userId="3654406e5a389176" providerId="LiveId" clId="{61BDA358-BCED-47D1-996A-9D636610F6A4}" dt="2018-09-26T21:23:18.094" v="4096" actId="1076"/>
          <ac:spMkLst>
            <pc:docMk/>
            <pc:sldMk cId="4014061810" sldId="261"/>
            <ac:spMk id="32" creationId="{8AFBD06C-0083-4663-82E7-1CE1AA3A202F}"/>
          </ac:spMkLst>
        </pc:spChg>
        <pc:spChg chg="add del">
          <ac:chgData name="Li He" userId="3654406e5a389176" providerId="LiveId" clId="{61BDA358-BCED-47D1-996A-9D636610F6A4}" dt="2018-09-26T21:36:01.017" v="4121" actId="478"/>
          <ac:spMkLst>
            <pc:docMk/>
            <pc:sldMk cId="4014061810" sldId="261"/>
            <ac:spMk id="33" creationId="{AD523027-067A-4F70-84E9-251C72CC7981}"/>
          </ac:spMkLst>
        </pc:spChg>
        <pc:spChg chg="add mod">
          <ac:chgData name="Li He" userId="3654406e5a389176" providerId="LiveId" clId="{61BDA358-BCED-47D1-996A-9D636610F6A4}" dt="2018-09-26T21:38:34.489" v="4207" actId="14100"/>
          <ac:spMkLst>
            <pc:docMk/>
            <pc:sldMk cId="4014061810" sldId="261"/>
            <ac:spMk id="34" creationId="{81CCC6D1-046A-4121-9588-590DD78AC77A}"/>
          </ac:spMkLst>
        </pc:spChg>
        <pc:spChg chg="add mod">
          <ac:chgData name="Li He" userId="3654406e5a389176" providerId="LiveId" clId="{61BDA358-BCED-47D1-996A-9D636610F6A4}" dt="2018-09-26T21:46:14.847" v="4282" actId="14100"/>
          <ac:spMkLst>
            <pc:docMk/>
            <pc:sldMk cId="4014061810" sldId="261"/>
            <ac:spMk id="35" creationId="{24F0773C-852F-45E9-8B7A-E5E868574712}"/>
          </ac:spMkLst>
        </pc:spChg>
        <pc:spChg chg="add mod">
          <ac:chgData name="Li He" userId="3654406e5a389176" providerId="LiveId" clId="{61BDA358-BCED-47D1-996A-9D636610F6A4}" dt="2018-09-26T22:02:30.200" v="4350" actId="1076"/>
          <ac:spMkLst>
            <pc:docMk/>
            <pc:sldMk cId="4014061810" sldId="261"/>
            <ac:spMk id="36" creationId="{34465CB8-2CC5-4BB1-8FAC-B5845D25F7B3}"/>
          </ac:spMkLst>
        </pc:spChg>
        <pc:spChg chg="add del mod">
          <ac:chgData name="Li He" userId="3654406e5a389176" providerId="LiveId" clId="{61BDA358-BCED-47D1-996A-9D636610F6A4}" dt="2018-10-01T19:17:05.197" v="7301" actId="478"/>
          <ac:spMkLst>
            <pc:docMk/>
            <pc:sldMk cId="4014061810" sldId="261"/>
            <ac:spMk id="37" creationId="{7F81EB61-D2B5-45EA-91CA-D0F8BB5010B8}"/>
          </ac:spMkLst>
        </pc:spChg>
        <pc:spChg chg="add del mod">
          <ac:chgData name="Li He" userId="3654406e5a389176" providerId="LiveId" clId="{61BDA358-BCED-47D1-996A-9D636610F6A4}" dt="2018-10-01T19:17:11.153" v="7303" actId="478"/>
          <ac:spMkLst>
            <pc:docMk/>
            <pc:sldMk cId="4014061810" sldId="261"/>
            <ac:spMk id="38" creationId="{95995EA8-1964-40AB-972E-EE353D0D7E4F}"/>
          </ac:spMkLst>
        </pc:spChg>
        <pc:spChg chg="add mod">
          <ac:chgData name="Li He" userId="3654406e5a389176" providerId="LiveId" clId="{61BDA358-BCED-47D1-996A-9D636610F6A4}" dt="2018-10-01T21:52:57.467" v="7879" actId="14100"/>
          <ac:spMkLst>
            <pc:docMk/>
            <pc:sldMk cId="4014061810" sldId="261"/>
            <ac:spMk id="39" creationId="{B41168D3-C59C-4D45-86EF-A063F1C264A6}"/>
          </ac:spMkLst>
        </pc:spChg>
        <pc:spChg chg="add mod">
          <ac:chgData name="Li He" userId="3654406e5a389176" providerId="LiveId" clId="{61BDA358-BCED-47D1-996A-9D636610F6A4}" dt="2018-10-01T21:52:34.610" v="7862" actId="20577"/>
          <ac:spMkLst>
            <pc:docMk/>
            <pc:sldMk cId="4014061810" sldId="261"/>
            <ac:spMk id="40" creationId="{E51976A1-3C76-4C1C-8115-0998B721DD89}"/>
          </ac:spMkLst>
        </pc:spChg>
        <pc:spChg chg="add mod">
          <ac:chgData name="Li He" userId="3654406e5a389176" providerId="LiveId" clId="{61BDA358-BCED-47D1-996A-9D636610F6A4}" dt="2018-09-26T22:03:12.612" v="4364" actId="1076"/>
          <ac:spMkLst>
            <pc:docMk/>
            <pc:sldMk cId="4014061810" sldId="261"/>
            <ac:spMk id="41" creationId="{3463D208-1A97-4E06-9F9C-C45D9A2A7308}"/>
          </ac:spMkLst>
        </pc:spChg>
        <pc:spChg chg="add mod">
          <ac:chgData name="Li He" userId="3654406e5a389176" providerId="LiveId" clId="{61BDA358-BCED-47D1-996A-9D636610F6A4}" dt="2018-09-26T21:46:17.204" v="4286" actId="1035"/>
          <ac:spMkLst>
            <pc:docMk/>
            <pc:sldMk cId="4014061810" sldId="261"/>
            <ac:spMk id="42" creationId="{E459D33E-1355-457E-AA4B-41D5D78FFD08}"/>
          </ac:spMkLst>
        </pc:spChg>
        <pc:spChg chg="add mod">
          <ac:chgData name="Li He" userId="3654406e5a389176" providerId="LiveId" clId="{61BDA358-BCED-47D1-996A-9D636610F6A4}" dt="2018-09-26T22:06:11.918" v="4384" actId="1076"/>
          <ac:spMkLst>
            <pc:docMk/>
            <pc:sldMk cId="4014061810" sldId="261"/>
            <ac:spMk id="43" creationId="{BF65DAA0-DFD5-41AE-86AC-72930F17EF46}"/>
          </ac:spMkLst>
        </pc:spChg>
        <pc:spChg chg="add mod">
          <ac:chgData name="Li He" userId="3654406e5a389176" providerId="LiveId" clId="{61BDA358-BCED-47D1-996A-9D636610F6A4}" dt="2018-09-26T22:06:35.432" v="4386" actId="1076"/>
          <ac:spMkLst>
            <pc:docMk/>
            <pc:sldMk cId="4014061810" sldId="261"/>
            <ac:spMk id="44" creationId="{8B715A0F-575E-4ADB-A35F-9DFF12AF2DA7}"/>
          </ac:spMkLst>
        </pc:spChg>
        <pc:spChg chg="add mod">
          <ac:chgData name="Li He" userId="3654406e5a389176" providerId="LiveId" clId="{61BDA358-BCED-47D1-996A-9D636610F6A4}" dt="2018-09-26T22:06:57.056" v="4392" actId="1035"/>
          <ac:spMkLst>
            <pc:docMk/>
            <pc:sldMk cId="4014061810" sldId="261"/>
            <ac:spMk id="45" creationId="{FF4D7268-FF8C-47BC-8C24-2D625556A2AA}"/>
          </ac:spMkLst>
        </pc:spChg>
        <pc:spChg chg="add mod">
          <ac:chgData name="Li He" userId="3654406e5a389176" providerId="LiveId" clId="{61BDA358-BCED-47D1-996A-9D636610F6A4}" dt="2018-10-01T21:50:52.902" v="7826" actId="1037"/>
          <ac:spMkLst>
            <pc:docMk/>
            <pc:sldMk cId="4014061810" sldId="261"/>
            <ac:spMk id="46" creationId="{725C9DB6-0303-42AC-ADFE-6FDC5B6F6D88}"/>
          </ac:spMkLst>
        </pc:spChg>
        <pc:spChg chg="add mod">
          <ac:chgData name="Li He" userId="3654406e5a389176" providerId="LiveId" clId="{61BDA358-BCED-47D1-996A-9D636610F6A4}" dt="2018-09-26T22:13:21.492" v="4506" actId="1076"/>
          <ac:spMkLst>
            <pc:docMk/>
            <pc:sldMk cId="4014061810" sldId="261"/>
            <ac:spMk id="47" creationId="{099D76D3-17EC-47B7-B4BC-B350F7EF3FCD}"/>
          </ac:spMkLst>
        </pc:spChg>
        <pc:spChg chg="add mod">
          <ac:chgData name="Li He" userId="3654406e5a389176" providerId="LiveId" clId="{61BDA358-BCED-47D1-996A-9D636610F6A4}" dt="2018-10-01T18:42:50.750" v="6708" actId="1076"/>
          <ac:spMkLst>
            <pc:docMk/>
            <pc:sldMk cId="4014061810" sldId="261"/>
            <ac:spMk id="48" creationId="{AB7B8F94-BADD-450F-B44A-DFE598D72EDC}"/>
          </ac:spMkLst>
        </pc:spChg>
        <pc:grpChg chg="add del mod">
          <ac:chgData name="Li He" userId="3654406e5a389176" providerId="LiveId" clId="{61BDA358-BCED-47D1-996A-9D636610F6A4}" dt="2018-09-26T21:02:27.889" v="3756" actId="478"/>
          <ac:grpSpMkLst>
            <pc:docMk/>
            <pc:sldMk cId="4014061810" sldId="261"/>
            <ac:grpSpMk id="7" creationId="{13D4FA30-C163-4683-8EFD-F7FE62B45C41}"/>
          </ac:grpSpMkLst>
        </pc:grpChg>
        <pc:grpChg chg="del mod">
          <ac:chgData name="Li He" userId="3654406e5a389176" providerId="LiveId" clId="{61BDA358-BCED-47D1-996A-9D636610F6A4}" dt="2018-09-26T20:12:49.884" v="3503" actId="165"/>
          <ac:grpSpMkLst>
            <pc:docMk/>
            <pc:sldMk cId="4014061810" sldId="261"/>
            <ac:grpSpMk id="15" creationId="{0F7EE858-9F0F-4943-9E8B-16DDC36858AE}"/>
          </ac:grpSpMkLst>
        </pc:grpChg>
        <pc:graphicFrameChg chg="add del mod">
          <ac:chgData name="Li He" userId="3654406e5a389176" providerId="LiveId" clId="{61BDA358-BCED-47D1-996A-9D636610F6A4}" dt="2018-09-26T20:09:39.126" v="3458" actId="1032"/>
          <ac:graphicFrameMkLst>
            <pc:docMk/>
            <pc:sldMk cId="4014061810" sldId="261"/>
            <ac:graphicFrameMk id="4" creationId="{DB097C06-20DC-4300-9539-6E9DB3D6CD23}"/>
          </ac:graphicFrameMkLst>
        </pc:graphicFrameChg>
        <pc:graphicFrameChg chg="add del mod">
          <ac:chgData name="Li He" userId="3654406e5a389176" providerId="LiveId" clId="{61BDA358-BCED-47D1-996A-9D636610F6A4}" dt="2018-09-26T20:12:41.089" v="3501" actId="18245"/>
          <ac:graphicFrameMkLst>
            <pc:docMk/>
            <pc:sldMk cId="4014061810" sldId="261"/>
            <ac:graphicFrameMk id="5" creationId="{34AF4807-36DB-458A-933B-0DB89C98AA9A}"/>
          </ac:graphicFrameMkLst>
        </pc:graphicFrameChg>
        <pc:picChg chg="add del">
          <ac:chgData name="Li He" userId="3654406e5a389176" providerId="LiveId" clId="{61BDA358-BCED-47D1-996A-9D636610F6A4}" dt="2018-09-26T20:11:25.526" v="3471"/>
          <ac:picMkLst>
            <pc:docMk/>
            <pc:sldMk cId="4014061810" sldId="261"/>
            <ac:picMk id="13" creationId="{537F33BB-925C-448F-BB2F-93B6DDD51D69}"/>
          </ac:picMkLst>
        </pc:picChg>
        <pc:picChg chg="add del mod ord">
          <ac:chgData name="Li He" userId="3654406e5a389176" providerId="LiveId" clId="{61BDA358-BCED-47D1-996A-9D636610F6A4}" dt="2018-10-01T16:40:21.443" v="6191" actId="1076"/>
          <ac:picMkLst>
            <pc:docMk/>
            <pc:sldMk cId="4014061810" sldId="261"/>
            <ac:picMk id="14" creationId="{8FB3DD7F-78A7-4395-A485-783F716D44FB}"/>
          </ac:picMkLst>
        </pc:picChg>
      </pc:sldChg>
      <pc:sldChg chg="addSp delSp modSp add mod setBg">
        <pc:chgData name="Li He" userId="3654406e5a389176" providerId="LiveId" clId="{61BDA358-BCED-47D1-996A-9D636610F6A4}" dt="2018-09-30T03:54:09.465" v="6126" actId="20577"/>
        <pc:sldMkLst>
          <pc:docMk/>
          <pc:sldMk cId="1204849088" sldId="263"/>
        </pc:sldMkLst>
        <pc:spChg chg="mod">
          <ac:chgData name="Li He" userId="3654406e5a389176" providerId="LiveId" clId="{61BDA358-BCED-47D1-996A-9D636610F6A4}" dt="2018-09-30T02:42:25.788" v="5943" actId="14100"/>
          <ac:spMkLst>
            <pc:docMk/>
            <pc:sldMk cId="1204849088" sldId="263"/>
            <ac:spMk id="2" creationId="{0CEB9ED5-D793-40D3-8168-836C8E31665D}"/>
          </ac:spMkLst>
        </pc:spChg>
        <pc:spChg chg="del">
          <ac:chgData name="Li He" userId="3654406e5a389176" providerId="LiveId" clId="{61BDA358-BCED-47D1-996A-9D636610F6A4}" dt="2018-09-30T02:41:41.836" v="5934" actId="26606"/>
          <ac:spMkLst>
            <pc:docMk/>
            <pc:sldMk cId="1204849088" sldId="263"/>
            <ac:spMk id="3" creationId="{8B754A90-6906-4856-BB36-58CC63A6005F}"/>
          </ac:spMkLst>
        </pc:spChg>
        <pc:spChg chg="add mod">
          <ac:chgData name="Li He" userId="3654406e5a389176" providerId="LiveId" clId="{61BDA358-BCED-47D1-996A-9D636610F6A4}" dt="2018-09-30T03:54:09.465" v="6126" actId="20577"/>
          <ac:spMkLst>
            <pc:docMk/>
            <pc:sldMk cId="1204849088" sldId="263"/>
            <ac:spMk id="5" creationId="{F3B2118D-48DD-4F46-B24C-64E1108921BC}"/>
          </ac:spMkLst>
        </pc:spChg>
        <pc:spChg chg="add">
          <ac:chgData name="Li He" userId="3654406e5a389176" providerId="LiveId" clId="{61BDA358-BCED-47D1-996A-9D636610F6A4}" dt="2018-09-30T02:41:41.836" v="5934" actId="26606"/>
          <ac:spMkLst>
            <pc:docMk/>
            <pc:sldMk cId="1204849088" sldId="263"/>
            <ac:spMk id="8" creationId="{B547373F-AF2E-4907-B442-9F902B387FD0}"/>
          </ac:spMkLst>
        </pc:spChg>
      </pc:sldChg>
      <pc:sldChg chg="addSp delSp modSp add">
        <pc:chgData name="Li He" userId="3654406e5a389176" providerId="LiveId" clId="{61BDA358-BCED-47D1-996A-9D636610F6A4}" dt="2018-09-30T02:40:03.339" v="5866" actId="14100"/>
        <pc:sldMkLst>
          <pc:docMk/>
          <pc:sldMk cId="1993425183" sldId="264"/>
        </pc:sldMkLst>
        <pc:spChg chg="mod">
          <ac:chgData name="Li He" userId="3654406e5a389176" providerId="LiveId" clId="{61BDA358-BCED-47D1-996A-9D636610F6A4}" dt="2018-09-26T17:52:32.812" v="1407" actId="20577"/>
          <ac:spMkLst>
            <pc:docMk/>
            <pc:sldMk cId="1993425183" sldId="264"/>
            <ac:spMk id="2" creationId="{BA042DB1-CB47-4B88-96D0-0107DBBDD40E}"/>
          </ac:spMkLst>
        </pc:spChg>
        <pc:spChg chg="del">
          <ac:chgData name="Li He" userId="3654406e5a389176" providerId="LiveId" clId="{61BDA358-BCED-47D1-996A-9D636610F6A4}" dt="2018-09-30T02:23:16.325" v="5840"/>
          <ac:spMkLst>
            <pc:docMk/>
            <pc:sldMk cId="1993425183" sldId="264"/>
            <ac:spMk id="3" creationId="{96AFEEFD-585F-4DEC-B4D8-7E3145F0AC7A}"/>
          </ac:spMkLst>
        </pc:spChg>
        <pc:spChg chg="add mod">
          <ac:chgData name="Li He" userId="3654406e5a389176" providerId="LiveId" clId="{61BDA358-BCED-47D1-996A-9D636610F6A4}" dt="2018-09-30T02:24:41.728" v="5842" actId="478"/>
          <ac:spMkLst>
            <pc:docMk/>
            <pc:sldMk cId="1993425183" sldId="264"/>
            <ac:spMk id="6" creationId="{C9B4DADE-A890-4222-A7DD-48FBD87C2BFB}"/>
          </ac:spMkLst>
        </pc:spChg>
        <pc:picChg chg="add del mod">
          <ac:chgData name="Li He" userId="3654406e5a389176" providerId="LiveId" clId="{61BDA358-BCED-47D1-996A-9D636610F6A4}" dt="2018-09-30T02:24:41.728" v="5842" actId="478"/>
          <ac:picMkLst>
            <pc:docMk/>
            <pc:sldMk cId="1993425183" sldId="264"/>
            <ac:picMk id="4" creationId="{542A0993-BEE4-4A25-894F-FBDA87F5103F}"/>
          </ac:picMkLst>
        </pc:picChg>
        <pc:picChg chg="add del mod">
          <ac:chgData name="Li He" userId="3654406e5a389176" providerId="LiveId" clId="{61BDA358-BCED-47D1-996A-9D636610F6A4}" dt="2018-09-30T02:25:09.538" v="5846" actId="478"/>
          <ac:picMkLst>
            <pc:docMk/>
            <pc:sldMk cId="1993425183" sldId="264"/>
            <ac:picMk id="7" creationId="{0690A45D-084C-4A74-844A-BA38EAEF8F22}"/>
          </ac:picMkLst>
        </pc:picChg>
        <pc:picChg chg="add del mod">
          <ac:chgData name="Li He" userId="3654406e5a389176" providerId="LiveId" clId="{61BDA358-BCED-47D1-996A-9D636610F6A4}" dt="2018-09-30T02:39:31.492" v="5855" actId="478"/>
          <ac:picMkLst>
            <pc:docMk/>
            <pc:sldMk cId="1993425183" sldId="264"/>
            <ac:picMk id="8" creationId="{7E07C742-06F2-470C-BF95-6B31C9655D0F}"/>
          </ac:picMkLst>
        </pc:picChg>
        <pc:picChg chg="add mod">
          <ac:chgData name="Li He" userId="3654406e5a389176" providerId="LiveId" clId="{61BDA358-BCED-47D1-996A-9D636610F6A4}" dt="2018-09-30T02:40:03.339" v="5866" actId="14100"/>
          <ac:picMkLst>
            <pc:docMk/>
            <pc:sldMk cId="1993425183" sldId="264"/>
            <ac:picMk id="9" creationId="{D6FFF107-D732-487B-B386-B9AA96CC5320}"/>
          </ac:picMkLst>
        </pc:picChg>
      </pc:sldChg>
      <pc:sldChg chg="addSp delSp modSp add">
        <pc:chgData name="Li He" userId="3654406e5a389176" providerId="LiveId" clId="{61BDA358-BCED-47D1-996A-9D636610F6A4}" dt="2018-09-26T19:23:15.142" v="3053" actId="207"/>
        <pc:sldMkLst>
          <pc:docMk/>
          <pc:sldMk cId="509080075" sldId="266"/>
        </pc:sldMkLst>
        <pc:spChg chg="del">
          <ac:chgData name="Li He" userId="3654406e5a389176" providerId="LiveId" clId="{61BDA358-BCED-47D1-996A-9D636610F6A4}" dt="2018-09-26T17:55:34.653" v="1418" actId="478"/>
          <ac:spMkLst>
            <pc:docMk/>
            <pc:sldMk cId="509080075" sldId="266"/>
            <ac:spMk id="2" creationId="{BA042DB1-CB47-4B88-96D0-0107DBBDD40E}"/>
          </ac:spMkLst>
        </pc:spChg>
        <pc:spChg chg="del">
          <ac:chgData name="Li He" userId="3654406e5a389176" providerId="LiveId" clId="{61BDA358-BCED-47D1-996A-9D636610F6A4}" dt="2018-09-26T17:55:32.583" v="1417" actId="478"/>
          <ac:spMkLst>
            <pc:docMk/>
            <pc:sldMk cId="509080075" sldId="266"/>
            <ac:spMk id="3" creationId="{96AFEEFD-585F-4DEC-B4D8-7E3145F0AC7A}"/>
          </ac:spMkLst>
        </pc:spChg>
        <pc:spChg chg="add del mod">
          <ac:chgData name="Li He" userId="3654406e5a389176" providerId="LiveId" clId="{61BDA358-BCED-47D1-996A-9D636610F6A4}" dt="2018-09-26T17:55:37.662" v="1419" actId="478"/>
          <ac:spMkLst>
            <pc:docMk/>
            <pc:sldMk cId="509080075" sldId="266"/>
            <ac:spMk id="5" creationId="{6A202A18-8404-49FE-B08C-531363C38ABB}"/>
          </ac:spMkLst>
        </pc:spChg>
        <pc:spChg chg="add del mod">
          <ac:chgData name="Li He" userId="3654406e5a389176" providerId="LiveId" clId="{61BDA358-BCED-47D1-996A-9D636610F6A4}" dt="2018-09-26T17:55:53.304" v="1421"/>
          <ac:spMkLst>
            <pc:docMk/>
            <pc:sldMk cId="509080075" sldId="266"/>
            <ac:spMk id="6" creationId="{6CBF4E10-644F-4590-86C1-2461756FE340}"/>
          </ac:spMkLst>
        </pc:spChg>
        <pc:spChg chg="add del mod">
          <ac:chgData name="Li He" userId="3654406e5a389176" providerId="LiveId" clId="{61BDA358-BCED-47D1-996A-9D636610F6A4}" dt="2018-09-26T17:55:53.304" v="1421"/>
          <ac:spMkLst>
            <pc:docMk/>
            <pc:sldMk cId="509080075" sldId="266"/>
            <ac:spMk id="7" creationId="{E95475C8-DA39-40F2-A117-26215711C31C}"/>
          </ac:spMkLst>
        </pc:spChg>
        <pc:spChg chg="add mod">
          <ac:chgData name="Li He" userId="3654406e5a389176" providerId="LiveId" clId="{61BDA358-BCED-47D1-996A-9D636610F6A4}" dt="2018-09-26T19:23:12.857" v="3052" actId="207"/>
          <ac:spMkLst>
            <pc:docMk/>
            <pc:sldMk cId="509080075" sldId="266"/>
            <ac:spMk id="8" creationId="{00E95DF7-0325-41AA-8908-D71706DCD7D7}"/>
          </ac:spMkLst>
        </pc:spChg>
        <pc:spChg chg="add del mod">
          <ac:chgData name="Li He" userId="3654406e5a389176" providerId="LiveId" clId="{61BDA358-BCED-47D1-996A-9D636610F6A4}" dt="2018-09-26T18:52:01.003" v="2054" actId="478"/>
          <ac:spMkLst>
            <pc:docMk/>
            <pc:sldMk cId="509080075" sldId="266"/>
            <ac:spMk id="9" creationId="{60F99FC7-DC03-47FC-AFB3-2457C6C33AB2}"/>
          </ac:spMkLst>
        </pc:spChg>
        <pc:spChg chg="add mod">
          <ac:chgData name="Li He" userId="3654406e5a389176" providerId="LiveId" clId="{61BDA358-BCED-47D1-996A-9D636610F6A4}" dt="2018-09-26T18:55:31.884" v="2256" actId="207"/>
          <ac:spMkLst>
            <pc:docMk/>
            <pc:sldMk cId="509080075" sldId="266"/>
            <ac:spMk id="10" creationId="{931DC4CF-3D4A-4EF2-B369-E672522DDD04}"/>
          </ac:spMkLst>
        </pc:spChg>
        <pc:spChg chg="add mod">
          <ac:chgData name="Li He" userId="3654406e5a389176" providerId="LiveId" clId="{61BDA358-BCED-47D1-996A-9D636610F6A4}" dt="2018-09-26T19:23:15.142" v="3053" actId="207"/>
          <ac:spMkLst>
            <pc:docMk/>
            <pc:sldMk cId="509080075" sldId="266"/>
            <ac:spMk id="11" creationId="{DBB9186E-4FA7-41F1-B2CD-96AE7E2A48A9}"/>
          </ac:spMkLst>
        </pc:spChg>
      </pc:sldChg>
      <pc:sldMasterChg chg="modSp modSldLayout">
        <pc:chgData name="Li He" userId="3654406e5a389176" providerId="LiveId" clId="{61BDA358-BCED-47D1-996A-9D636610F6A4}" dt="2018-09-26T19:21:59.884" v="3051" actId="207"/>
        <pc:sldMasterMkLst>
          <pc:docMk/>
          <pc:sldMasterMk cId="3380223981" sldId="2147483648"/>
        </pc:sldMasterMkLst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2" creationId="{BC407865-7A89-4FF0-BB28-CD07EA740E54}"/>
          </ac:spMkLst>
        </pc:spChg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3" creationId="{601B7309-96FE-468B-BA7D-8E321C21C8A6}"/>
          </ac:spMkLst>
        </pc:spChg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4" creationId="{072EF334-F722-46CE-A97D-DE7EBAEBB5D0}"/>
          </ac:spMkLst>
        </pc:spChg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5" creationId="{0137BEAF-072B-406C-84E4-7362AC804ED7}"/>
          </ac:spMkLst>
        </pc:spChg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6" creationId="{1CC61C5A-C3C2-4DB9-9C36-F0220818519D}"/>
          </ac:spMkLst>
        </pc:spChg>
        <pc:sldLayoutChg chg="addSp delSp modSp">
          <pc:chgData name="Li He" userId="3654406e5a389176" providerId="LiveId" clId="{61BDA358-BCED-47D1-996A-9D636610F6A4}" dt="2018-09-26T19:19:43.098" v="2935" actId="207"/>
          <pc:sldLayoutMkLst>
            <pc:docMk/>
            <pc:sldMasterMk cId="3380223981" sldId="2147483648"/>
            <pc:sldLayoutMk cId="2790703486" sldId="2147483649"/>
          </pc:sldLayoutMkLst>
          <pc:spChg chg="mod">
            <ac:chgData name="Li He" userId="3654406e5a389176" providerId="LiveId" clId="{61BDA358-BCED-47D1-996A-9D636610F6A4}" dt="2018-09-26T19:19:43.098" v="2935" actId="207"/>
            <ac:spMkLst>
              <pc:docMk/>
              <pc:sldMasterMk cId="3380223981" sldId="2147483648"/>
              <pc:sldLayoutMk cId="2790703486" sldId="2147483649"/>
              <ac:spMk id="2" creationId="{3DB561E8-E627-4303-A2F4-B9DDD4EDDC6E}"/>
            </ac:spMkLst>
          </pc:spChg>
          <pc:spChg chg="mod">
            <ac:chgData name="Li He" userId="3654406e5a389176" providerId="LiveId" clId="{61BDA358-BCED-47D1-996A-9D636610F6A4}" dt="2018-09-26T17:37:07.970" v="910" actId="20577"/>
            <ac:spMkLst>
              <pc:docMk/>
              <pc:sldMasterMk cId="3380223981" sldId="2147483648"/>
              <pc:sldLayoutMk cId="2790703486" sldId="2147483649"/>
              <ac:spMk id="3" creationId="{2D3C4050-EB72-449E-82F8-DBEC1C776404}"/>
            </ac:spMkLst>
          </pc:spChg>
          <pc:spChg chg="del mod">
            <ac:chgData name="Li He" userId="3654406e5a389176" providerId="LiveId" clId="{61BDA358-BCED-47D1-996A-9D636610F6A4}" dt="2018-09-26T17:37:14.475" v="911" actId="478"/>
            <ac:spMkLst>
              <pc:docMk/>
              <pc:sldMasterMk cId="3380223981" sldId="2147483648"/>
              <pc:sldLayoutMk cId="2790703486" sldId="2147483649"/>
              <ac:spMk id="4" creationId="{AEA58B02-637B-498B-BFCB-21A99617A177}"/>
            </ac:spMkLst>
          </pc:spChg>
          <pc:spChg chg="del">
            <ac:chgData name="Li He" userId="3654406e5a389176" providerId="LiveId" clId="{61BDA358-BCED-47D1-996A-9D636610F6A4}" dt="2018-09-26T17:37:24.458" v="912" actId="478"/>
            <ac:spMkLst>
              <pc:docMk/>
              <pc:sldMasterMk cId="3380223981" sldId="2147483648"/>
              <pc:sldLayoutMk cId="2790703486" sldId="2147483649"/>
              <ac:spMk id="5" creationId="{A84C630C-FC98-4309-910D-2501E616AEEF}"/>
            </ac:spMkLst>
          </pc:spChg>
          <pc:spChg chg="mod">
            <ac:chgData name="Li He" userId="3654406e5a389176" providerId="LiveId" clId="{61BDA358-BCED-47D1-996A-9D636610F6A4}" dt="2018-09-26T17:31:21.696" v="759" actId="2711"/>
            <ac:spMkLst>
              <pc:docMk/>
              <pc:sldMasterMk cId="3380223981" sldId="2147483648"/>
              <pc:sldLayoutMk cId="2790703486" sldId="2147483649"/>
              <ac:spMk id="6" creationId="{FC0CCD68-9938-4D75-A827-A568022A03F7}"/>
            </ac:spMkLst>
          </pc:spChg>
          <pc:spChg chg="add del">
            <ac:chgData name="Li He" userId="3654406e5a389176" providerId="LiveId" clId="{61BDA358-BCED-47D1-996A-9D636610F6A4}" dt="2018-09-26T17:05:38.783" v="0" actId="11529"/>
            <ac:spMkLst>
              <pc:docMk/>
              <pc:sldMasterMk cId="3380223981" sldId="2147483648"/>
              <pc:sldLayoutMk cId="2790703486" sldId="2147483649"/>
              <ac:spMk id="7" creationId="{08196E4B-F84D-484E-8DB4-F1AF3BFA969D}"/>
            </ac:spMkLst>
          </pc:spChg>
          <pc:spChg chg="add del mod">
            <ac:chgData name="Li He" userId="3654406e5a389176" providerId="LiveId" clId="{61BDA358-BCED-47D1-996A-9D636610F6A4}" dt="2018-09-26T17:10:45.929" v="19" actId="478"/>
            <ac:spMkLst>
              <pc:docMk/>
              <pc:sldMasterMk cId="3380223981" sldId="2147483648"/>
              <pc:sldLayoutMk cId="2790703486" sldId="2147483649"/>
              <ac:spMk id="8" creationId="{3210DF64-62BE-4E56-8961-4D463977B0FE}"/>
            </ac:spMkLst>
          </pc:spChg>
          <pc:spChg chg="add del">
            <ac:chgData name="Li He" userId="3654406e5a389176" providerId="LiveId" clId="{61BDA358-BCED-47D1-996A-9D636610F6A4}" dt="2018-09-26T17:37:46.234" v="914" actId="478"/>
            <ac:spMkLst>
              <pc:docMk/>
              <pc:sldMasterMk cId="3380223981" sldId="2147483648"/>
              <pc:sldLayoutMk cId="2790703486" sldId="2147483649"/>
              <ac:spMk id="13" creationId="{8B40B978-9781-4961-B765-5E33AB9E2710}"/>
            </ac:spMkLst>
          </pc:spChg>
          <pc:picChg chg="add del">
            <ac:chgData name="Li He" userId="3654406e5a389176" providerId="LiveId" clId="{61BDA358-BCED-47D1-996A-9D636610F6A4}" dt="2018-09-26T17:07:22.314" v="4" actId="478"/>
            <ac:picMkLst>
              <pc:docMk/>
              <pc:sldMasterMk cId="3380223981" sldId="2147483648"/>
              <pc:sldLayoutMk cId="2790703486" sldId="2147483649"/>
              <ac:picMk id="9" creationId="{A9BC9D8F-072A-452E-9368-CB977F4CE30E}"/>
            </ac:picMkLst>
          </pc:picChg>
          <pc:picChg chg="add mod ord modCrop">
            <ac:chgData name="Li He" userId="3654406e5a389176" providerId="LiveId" clId="{61BDA358-BCED-47D1-996A-9D636610F6A4}" dt="2018-09-26T17:25:44.944" v="646" actId="732"/>
            <ac:picMkLst>
              <pc:docMk/>
              <pc:sldMasterMk cId="3380223981" sldId="2147483648"/>
              <pc:sldLayoutMk cId="2790703486" sldId="2147483649"/>
              <ac:picMk id="11" creationId="{22DFA1E5-3F19-457A-BC24-2252B6CB5CC3}"/>
            </ac:picMkLst>
          </pc:picChg>
          <pc:picChg chg="add mod">
            <ac:chgData name="Li He" userId="3654406e5a389176" providerId="LiveId" clId="{61BDA358-BCED-47D1-996A-9D636610F6A4}" dt="2018-09-26T17:38:06.975" v="918" actId="1076"/>
            <ac:picMkLst>
              <pc:docMk/>
              <pc:sldMasterMk cId="3380223981" sldId="2147483648"/>
              <pc:sldLayoutMk cId="2790703486" sldId="2147483649"/>
              <ac:picMk id="12" creationId="{2BE1D885-E420-48FE-A16C-369B016ECB59}"/>
            </ac:picMkLst>
          </pc:picChg>
        </pc:sldLayoutChg>
        <pc:sldLayoutChg chg="addSp delSp modSp">
          <pc:chgData name="Li He" userId="3654406e5a389176" providerId="LiveId" clId="{61BDA358-BCED-47D1-996A-9D636610F6A4}" dt="2018-09-26T19:21:59.884" v="3051" actId="207"/>
          <pc:sldLayoutMkLst>
            <pc:docMk/>
            <pc:sldMasterMk cId="3380223981" sldId="2147483648"/>
            <pc:sldLayoutMk cId="2878762141" sldId="2147483650"/>
          </pc:sldLayoutMkLst>
          <pc:spChg chg="mod">
            <ac:chgData name="Li He" userId="3654406e5a389176" providerId="LiveId" clId="{61BDA358-BCED-47D1-996A-9D636610F6A4}" dt="2018-09-26T19:21:59.884" v="3051" actId="207"/>
            <ac:spMkLst>
              <pc:docMk/>
              <pc:sldMasterMk cId="3380223981" sldId="2147483648"/>
              <pc:sldLayoutMk cId="2878762141" sldId="2147483650"/>
              <ac:spMk id="2" creationId="{EB3C80BB-5CB3-40AB-B997-F1A72021069A}"/>
            </ac:spMkLst>
          </pc:spChg>
          <pc:spChg chg="mod">
            <ac:chgData name="Li He" userId="3654406e5a389176" providerId="LiveId" clId="{61BDA358-BCED-47D1-996A-9D636610F6A4}" dt="2018-09-26T19:18:42.144" v="2859" actId="14100"/>
            <ac:spMkLst>
              <pc:docMk/>
              <pc:sldMasterMk cId="3380223981" sldId="2147483648"/>
              <pc:sldLayoutMk cId="2878762141" sldId="2147483650"/>
              <ac:spMk id="3" creationId="{9983BD9C-F240-43C4-AAC4-C74CC5FD4CEA}"/>
            </ac:spMkLst>
          </pc:spChg>
          <pc:picChg chg="add del mod ord">
            <ac:chgData name="Li He" userId="3654406e5a389176" providerId="LiveId" clId="{61BDA358-BCED-47D1-996A-9D636610F6A4}" dt="2018-09-26T17:18:22.235" v="313" actId="478"/>
            <ac:picMkLst>
              <pc:docMk/>
              <pc:sldMasterMk cId="3380223981" sldId="2147483648"/>
              <pc:sldLayoutMk cId="2878762141" sldId="2147483650"/>
              <ac:picMk id="7" creationId="{05E53EC9-D3BC-4932-B057-0528791315EE}"/>
            </ac:picMkLst>
          </pc:picChg>
          <pc:picChg chg="add del ord">
            <ac:chgData name="Li He" userId="3654406e5a389176" providerId="LiveId" clId="{61BDA358-BCED-47D1-996A-9D636610F6A4}" dt="2018-09-26T17:25:53.626" v="647" actId="478"/>
            <ac:picMkLst>
              <pc:docMk/>
              <pc:sldMasterMk cId="3380223981" sldId="2147483648"/>
              <pc:sldLayoutMk cId="2878762141" sldId="2147483650"/>
              <ac:picMk id="8" creationId="{C265F3C2-3DDA-4B8E-8B2B-3AC34836A828}"/>
            </ac:picMkLst>
          </pc:picChg>
          <pc:picChg chg="add mod ord">
            <ac:chgData name="Li He" userId="3654406e5a389176" providerId="LiveId" clId="{61BDA358-BCED-47D1-996A-9D636610F6A4}" dt="2018-09-26T17:32:39.239" v="761" actId="207"/>
            <ac:picMkLst>
              <pc:docMk/>
              <pc:sldMasterMk cId="3380223981" sldId="2147483648"/>
              <pc:sldLayoutMk cId="2878762141" sldId="2147483650"/>
              <ac:picMk id="9" creationId="{369A3544-A74D-4BFE-882F-3AF857895456}"/>
            </ac:picMkLst>
          </pc:picChg>
          <pc:picChg chg="add mod">
            <ac:chgData name="Li He" userId="3654406e5a389176" providerId="LiveId" clId="{61BDA358-BCED-47D1-996A-9D636610F6A4}" dt="2018-09-26T17:38:27.755" v="922" actId="1038"/>
            <ac:picMkLst>
              <pc:docMk/>
              <pc:sldMasterMk cId="3380223981" sldId="2147483648"/>
              <pc:sldLayoutMk cId="2878762141" sldId="2147483650"/>
              <ac:picMk id="10" creationId="{3C652E91-F143-4CA2-87FF-40E8FA220765}"/>
            </ac:picMkLst>
          </pc:pic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2751844275" sldId="2147483651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2751844275" sldId="2147483651"/>
              <ac:spMk id="2" creationId="{DAB02B8F-4086-448D-A405-14C8D8BF4A9E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2751844275" sldId="2147483651"/>
              <ac:spMk id="3" creationId="{066E5E9D-88C7-4C92-80A6-FDC8CC4E5E76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3956420626" sldId="2147483652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956420626" sldId="2147483652"/>
              <ac:spMk id="3" creationId="{8B0ED2AC-8F47-4939-B62F-00398C28BAF6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956420626" sldId="2147483652"/>
              <ac:spMk id="4" creationId="{E393ED95-6CD1-49A8-A94C-7ECA2C379603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4126210950" sldId="2147483653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2" creationId="{8221A001-3542-4F80-B9A9-4304C766F8C1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3" creationId="{82686114-516D-404D-A766-9B49D9EC46ED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4" creationId="{B50D8192-5DF9-4EC4-A3B4-54715BF0424C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5" creationId="{D3E1239A-E779-48DF-A303-285F4C211C70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6" creationId="{51B69301-5DF0-4580-B862-408C1682D7CA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4219999320" sldId="2147483656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219999320" sldId="2147483656"/>
              <ac:spMk id="2" creationId="{0D4F6FF5-9277-4CDF-AC24-AAB21D7B48F4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219999320" sldId="2147483656"/>
              <ac:spMk id="3" creationId="{5D092B0C-48BE-4B46-85DE-1703860FC45C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219999320" sldId="2147483656"/>
              <ac:spMk id="4" creationId="{6C2B9EB6-2B0D-4FF8-8166-9A79160538EE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3004720644" sldId="2147483657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004720644" sldId="2147483657"/>
              <ac:spMk id="2" creationId="{BC83D4C2-D8EC-4F8F-8785-B982DAFB8AD4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004720644" sldId="2147483657"/>
              <ac:spMk id="3" creationId="{CEBD95B8-10A0-41A6-9824-528AFBA544E2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004720644" sldId="2147483657"/>
              <ac:spMk id="4" creationId="{EF088A35-573D-4FFF-BFA4-EF7833AE93B0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2996060530" sldId="2147483659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2996060530" sldId="2147483659"/>
              <ac:spMk id="2" creationId="{1E6C9777-97B2-4B6E-9FCD-10083DFA6684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2996060530" sldId="2147483659"/>
              <ac:spMk id="3" creationId="{660C65DF-6185-478C-8969-C3196BE07CC9}"/>
            </ac:spMkLst>
          </pc:spChg>
        </pc:sldLayoutChg>
      </pc:sldMasterChg>
    </pc:docChg>
  </pc:docChgLst>
  <pc:docChgLst>
    <pc:chgData name="Li He" userId="3654406e5a389176" providerId="LiveId" clId="{8A686B20-8AB4-429F-99B6-8EDB150F8F1C}"/>
    <pc:docChg chg="undo redo custSel addSld delSld modSld sldOrd">
      <pc:chgData name="Li He" userId="3654406e5a389176" providerId="LiveId" clId="{8A686B20-8AB4-429F-99B6-8EDB150F8F1C}" dt="2018-10-15T19:28:32.216" v="2580" actId="20577"/>
      <pc:docMkLst>
        <pc:docMk/>
      </pc:docMkLst>
      <pc:sldChg chg="modSp">
        <pc:chgData name="Li He" userId="3654406e5a389176" providerId="LiveId" clId="{8A686B20-8AB4-429F-99B6-8EDB150F8F1C}" dt="2018-10-15T19:28:32.216" v="2580" actId="20577"/>
        <pc:sldMkLst>
          <pc:docMk/>
          <pc:sldMk cId="704281892" sldId="256"/>
        </pc:sldMkLst>
        <pc:spChg chg="mod">
          <ac:chgData name="Li He" userId="3654406e5a389176" providerId="LiveId" clId="{8A686B20-8AB4-429F-99B6-8EDB150F8F1C}" dt="2018-10-15T19:28:32.216" v="2580" actId="20577"/>
          <ac:spMkLst>
            <pc:docMk/>
            <pc:sldMk cId="704281892" sldId="256"/>
            <ac:spMk id="2" creationId="{ADDA7A0D-EE85-452E-8F4D-881342986817}"/>
          </ac:spMkLst>
        </pc:spChg>
      </pc:sldChg>
      <pc:sldChg chg="add del setBg">
        <pc:chgData name="Li He" userId="3654406e5a389176" providerId="LiveId" clId="{8A686B20-8AB4-429F-99B6-8EDB150F8F1C}" dt="2018-10-15T18:21:17.134" v="2395"/>
        <pc:sldMkLst>
          <pc:docMk/>
          <pc:sldMk cId="2962758805" sldId="258"/>
        </pc:sldMkLst>
      </pc:sldChg>
      <pc:sldChg chg="del">
        <pc:chgData name="Li He" userId="3654406e5a389176" providerId="LiveId" clId="{8A686B20-8AB4-429F-99B6-8EDB150F8F1C}" dt="2018-10-14T14:54:46.622" v="293" actId="2696"/>
        <pc:sldMkLst>
          <pc:docMk/>
          <pc:sldMk cId="3017851052" sldId="259"/>
        </pc:sldMkLst>
      </pc:sldChg>
      <pc:sldChg chg="modSp">
        <pc:chgData name="Li He" userId="3654406e5a389176" providerId="LiveId" clId="{8A686B20-8AB4-429F-99B6-8EDB150F8F1C}" dt="2018-10-14T18:18:22.031" v="1574" actId="20577"/>
        <pc:sldMkLst>
          <pc:docMk/>
          <pc:sldMk cId="4014061810" sldId="261"/>
        </pc:sldMkLst>
        <pc:spChg chg="mod">
          <ac:chgData name="Li He" userId="3654406e5a389176" providerId="LiveId" clId="{8A686B20-8AB4-429F-99B6-8EDB150F8F1C}" dt="2018-10-14T18:18:22.031" v="1574" actId="20577"/>
          <ac:spMkLst>
            <pc:docMk/>
            <pc:sldMk cId="4014061810" sldId="261"/>
            <ac:spMk id="28" creationId="{9B2BDDCD-5A08-4F39-A521-4AAAB5686E64}"/>
          </ac:spMkLst>
        </pc:spChg>
      </pc:sldChg>
      <pc:sldChg chg="del">
        <pc:chgData name="Li He" userId="3654406e5a389176" providerId="LiveId" clId="{8A686B20-8AB4-429F-99B6-8EDB150F8F1C}" dt="2018-10-14T14:54:53.817" v="295" actId="2696"/>
        <pc:sldMkLst>
          <pc:docMk/>
          <pc:sldMk cId="993887196" sldId="262"/>
        </pc:sldMkLst>
      </pc:sldChg>
      <pc:sldChg chg="delSp modSp add del setBg delDesignElem">
        <pc:chgData name="Li He" userId="3654406e5a389176" providerId="LiveId" clId="{8A686B20-8AB4-429F-99B6-8EDB150F8F1C}" dt="2018-10-15T18:50:17.819" v="2563" actId="20577"/>
        <pc:sldMkLst>
          <pc:docMk/>
          <pc:sldMk cId="1204849088" sldId="263"/>
        </pc:sldMkLst>
        <pc:spChg chg="mod">
          <ac:chgData name="Li He" userId="3654406e5a389176" providerId="LiveId" clId="{8A686B20-8AB4-429F-99B6-8EDB150F8F1C}" dt="2018-10-14T18:16:27.928" v="1534" actId="20577"/>
          <ac:spMkLst>
            <pc:docMk/>
            <pc:sldMk cId="1204849088" sldId="263"/>
            <ac:spMk id="2" creationId="{0CEB9ED5-D793-40D3-8168-836C8E31665D}"/>
          </ac:spMkLst>
        </pc:spChg>
        <pc:spChg chg="mod">
          <ac:chgData name="Li He" userId="3654406e5a389176" providerId="LiveId" clId="{8A686B20-8AB4-429F-99B6-8EDB150F8F1C}" dt="2018-10-15T18:50:17.819" v="2563" actId="20577"/>
          <ac:spMkLst>
            <pc:docMk/>
            <pc:sldMk cId="1204849088" sldId="263"/>
            <ac:spMk id="5" creationId="{F3B2118D-48DD-4F46-B24C-64E1108921BC}"/>
          </ac:spMkLst>
        </pc:spChg>
        <pc:spChg chg="del">
          <ac:chgData name="Li He" userId="3654406e5a389176" providerId="LiveId" clId="{8A686B20-8AB4-429F-99B6-8EDB150F8F1C}" dt="2018-10-15T18:25:27.014" v="2411"/>
          <ac:spMkLst>
            <pc:docMk/>
            <pc:sldMk cId="1204849088" sldId="263"/>
            <ac:spMk id="8" creationId="{B547373F-AF2E-4907-B442-9F902B387FD0}"/>
          </ac:spMkLst>
        </pc:spChg>
      </pc:sldChg>
      <pc:sldChg chg="addSp delSp modSp">
        <pc:chgData name="Li He" userId="3654406e5a389176" providerId="LiveId" clId="{8A686B20-8AB4-429F-99B6-8EDB150F8F1C}" dt="2018-10-14T20:19:13.301" v="2200" actId="732"/>
        <pc:sldMkLst>
          <pc:docMk/>
          <pc:sldMk cId="1993425183" sldId="264"/>
        </pc:sldMkLst>
        <pc:picChg chg="add mod modCrop">
          <ac:chgData name="Li He" userId="3654406e5a389176" providerId="LiveId" clId="{8A686B20-8AB4-429F-99B6-8EDB150F8F1C}" dt="2018-10-14T20:19:13.301" v="2200" actId="732"/>
          <ac:picMkLst>
            <pc:docMk/>
            <pc:sldMk cId="1993425183" sldId="264"/>
            <ac:picMk id="3" creationId="{CB94D3FB-4AB0-4C68-956F-6568E0CCA121}"/>
          </ac:picMkLst>
        </pc:picChg>
        <pc:picChg chg="del">
          <ac:chgData name="Li He" userId="3654406e5a389176" providerId="LiveId" clId="{8A686B20-8AB4-429F-99B6-8EDB150F8F1C}" dt="2018-10-14T18:16:10.820" v="1512" actId="478"/>
          <ac:picMkLst>
            <pc:docMk/>
            <pc:sldMk cId="1993425183" sldId="264"/>
            <ac:picMk id="9" creationId="{D6FFF107-D732-487B-B386-B9AA96CC5320}"/>
          </ac:picMkLst>
        </pc:picChg>
      </pc:sldChg>
      <pc:sldChg chg="del">
        <pc:chgData name="Li He" userId="3654406e5a389176" providerId="LiveId" clId="{8A686B20-8AB4-429F-99B6-8EDB150F8F1C}" dt="2018-10-14T14:54:50.107" v="294" actId="2696"/>
        <pc:sldMkLst>
          <pc:docMk/>
          <pc:sldMk cId="3067892098" sldId="268"/>
        </pc:sldMkLst>
      </pc:sldChg>
      <pc:sldChg chg="del">
        <pc:chgData name="Li He" userId="3654406e5a389176" providerId="LiveId" clId="{8A686B20-8AB4-429F-99B6-8EDB150F8F1C}" dt="2018-10-14T14:54:43.916" v="292" actId="2696"/>
        <pc:sldMkLst>
          <pc:docMk/>
          <pc:sldMk cId="871204436" sldId="272"/>
        </pc:sldMkLst>
      </pc:sldChg>
      <pc:sldChg chg="modSp add del">
        <pc:chgData name="Li He" userId="3654406e5a389176" providerId="LiveId" clId="{8A686B20-8AB4-429F-99B6-8EDB150F8F1C}" dt="2018-10-15T18:21:32.879" v="2397"/>
        <pc:sldMkLst>
          <pc:docMk/>
          <pc:sldMk cId="611736952" sldId="273"/>
        </pc:sldMkLst>
        <pc:spChg chg="mod">
          <ac:chgData name="Li He" userId="3654406e5a389176" providerId="LiveId" clId="{8A686B20-8AB4-429F-99B6-8EDB150F8F1C}" dt="2018-10-15T00:28:20.849" v="2315" actId="20577"/>
          <ac:spMkLst>
            <pc:docMk/>
            <pc:sldMk cId="611736952" sldId="273"/>
            <ac:spMk id="3" creationId="{B33BFB7F-CEA0-4003-B57C-07E8687A1AE7}"/>
          </ac:spMkLst>
        </pc:spChg>
      </pc:sldChg>
      <pc:sldChg chg="addSp delSp modSp">
        <pc:chgData name="Li He" userId="3654406e5a389176" providerId="LiveId" clId="{8A686B20-8AB4-429F-99B6-8EDB150F8F1C}" dt="2018-10-15T18:34:38.333" v="2507" actId="20577"/>
        <pc:sldMkLst>
          <pc:docMk/>
          <pc:sldMk cId="178002933" sldId="274"/>
        </pc:sldMkLst>
        <pc:spChg chg="mod">
          <ac:chgData name="Li He" userId="3654406e5a389176" providerId="LiveId" clId="{8A686B20-8AB4-429F-99B6-8EDB150F8F1C}" dt="2018-10-15T18:26:41.322" v="2422" actId="20577"/>
          <ac:spMkLst>
            <pc:docMk/>
            <pc:sldMk cId="178002933" sldId="274"/>
            <ac:spMk id="2" creationId="{6063DD41-9105-4717-8FDE-403A00F0B2B6}"/>
          </ac:spMkLst>
        </pc:spChg>
        <pc:spChg chg="mod">
          <ac:chgData name="Li He" userId="3654406e5a389176" providerId="LiveId" clId="{8A686B20-8AB4-429F-99B6-8EDB150F8F1C}" dt="2018-10-15T18:34:38.333" v="2507" actId="20577"/>
          <ac:spMkLst>
            <pc:docMk/>
            <pc:sldMk cId="178002933" sldId="274"/>
            <ac:spMk id="3" creationId="{8A5D6D17-F902-4ADD-B09C-D8E1DE23EF53}"/>
          </ac:spMkLst>
        </pc:spChg>
        <pc:grpChg chg="add mod">
          <ac:chgData name="Li He" userId="3654406e5a389176" providerId="LiveId" clId="{8A686B20-8AB4-429F-99B6-8EDB150F8F1C}" dt="2018-10-15T00:29:49.057" v="2321" actId="1076"/>
          <ac:grpSpMkLst>
            <pc:docMk/>
            <pc:sldMk cId="178002933" sldId="274"/>
            <ac:grpSpMk id="6" creationId="{03C0D4C1-8B3A-4635-ADB3-BF022568FE93}"/>
          </ac:grpSpMkLst>
        </pc:grpChg>
        <pc:picChg chg="del mod">
          <ac:chgData name="Li He" userId="3654406e5a389176" providerId="LiveId" clId="{8A686B20-8AB4-429F-99B6-8EDB150F8F1C}" dt="2018-10-14T14:27:27.143" v="46" actId="478"/>
          <ac:picMkLst>
            <pc:docMk/>
            <pc:sldMk cId="178002933" sldId="274"/>
            <ac:picMk id="5" creationId="{60A7C92A-758A-43F3-B958-D44A3FAC204C}"/>
          </ac:picMkLst>
        </pc:picChg>
      </pc:sldChg>
      <pc:sldChg chg="addSp delSp modSp">
        <pc:chgData name="Li He" userId="3654406e5a389176" providerId="LiveId" clId="{8A686B20-8AB4-429F-99B6-8EDB150F8F1C}" dt="2018-10-15T18:27:05.758" v="2460" actId="20577"/>
        <pc:sldMkLst>
          <pc:docMk/>
          <pc:sldMk cId="2327884230" sldId="275"/>
        </pc:sldMkLst>
        <pc:spChg chg="mod">
          <ac:chgData name="Li He" userId="3654406e5a389176" providerId="LiveId" clId="{8A686B20-8AB4-429F-99B6-8EDB150F8F1C}" dt="2018-10-15T18:27:05.758" v="2460" actId="20577"/>
          <ac:spMkLst>
            <pc:docMk/>
            <pc:sldMk cId="2327884230" sldId="275"/>
            <ac:spMk id="2" creationId="{17DC46C1-0950-4808-B3A7-476FFB7F1B94}"/>
          </ac:spMkLst>
        </pc:spChg>
        <pc:spChg chg="mod">
          <ac:chgData name="Li He" userId="3654406e5a389176" providerId="LiveId" clId="{8A686B20-8AB4-429F-99B6-8EDB150F8F1C}" dt="2018-10-15T17:39:31.557" v="2388" actId="1076"/>
          <ac:spMkLst>
            <pc:docMk/>
            <pc:sldMk cId="2327884230" sldId="275"/>
            <ac:spMk id="3" creationId="{D0B6ABA5-392B-4047-903E-780F4FE2DB2B}"/>
          </ac:spMkLst>
        </pc:spChg>
        <pc:grpChg chg="add del mod">
          <ac:chgData name="Li He" userId="3654406e5a389176" providerId="LiveId" clId="{8A686B20-8AB4-429F-99B6-8EDB150F8F1C}" dt="2018-10-15T17:39:35.129" v="2393" actId="478"/>
          <ac:grpSpMkLst>
            <pc:docMk/>
            <pc:sldMk cId="2327884230" sldId="275"/>
            <ac:grpSpMk id="7" creationId="{52F51CF8-9B80-45C8-97B3-C8CCFF1FA070}"/>
          </ac:grpSpMkLst>
        </pc:grpChg>
        <pc:picChg chg="add del mod">
          <ac:chgData name="Li He" userId="3654406e5a389176" providerId="LiveId" clId="{8A686B20-8AB4-429F-99B6-8EDB150F8F1C}" dt="2018-10-15T17:39:33.745" v="2392" actId="478"/>
          <ac:picMkLst>
            <pc:docMk/>
            <pc:sldMk cId="2327884230" sldId="275"/>
            <ac:picMk id="6" creationId="{9C4760C6-9BFF-47DA-8505-413BC43EA050}"/>
          </ac:picMkLst>
        </pc:picChg>
        <pc:picChg chg="add del">
          <ac:chgData name="Li He" userId="3654406e5a389176" providerId="LiveId" clId="{8A686B20-8AB4-429F-99B6-8EDB150F8F1C}" dt="2018-10-15T17:35:26.103" v="2379"/>
          <ac:picMkLst>
            <pc:docMk/>
            <pc:sldMk cId="2327884230" sldId="275"/>
            <ac:picMk id="2050" creationId="{166C52BA-87BB-4F31-A878-FBA0DAB238E8}"/>
          </ac:picMkLst>
        </pc:picChg>
        <pc:picChg chg="add del mod">
          <ac:chgData name="Li He" userId="3654406e5a389176" providerId="LiveId" clId="{8A686B20-8AB4-429F-99B6-8EDB150F8F1C}" dt="2018-10-15T17:39:33.745" v="2391"/>
          <ac:picMkLst>
            <pc:docMk/>
            <pc:sldMk cId="2327884230" sldId="275"/>
            <ac:picMk id="2052" creationId="{EEDC263E-0A47-41BC-B4C6-BEE552D61FFD}"/>
          </ac:picMkLst>
        </pc:picChg>
        <pc:picChg chg="del">
          <ac:chgData name="Li He" userId="3654406e5a389176" providerId="LiveId" clId="{8A686B20-8AB4-429F-99B6-8EDB150F8F1C}" dt="2018-10-14T14:45:49.937" v="117" actId="478"/>
          <ac:picMkLst>
            <pc:docMk/>
            <pc:sldMk cId="2327884230" sldId="275"/>
            <ac:picMk id="2058" creationId="{04FAFDD9-E6DA-46F0-9D77-497AFB393FED}"/>
          </ac:picMkLst>
        </pc:picChg>
        <pc:picChg chg="del">
          <ac:chgData name="Li He" userId="3654406e5a389176" providerId="LiveId" clId="{8A686B20-8AB4-429F-99B6-8EDB150F8F1C}" dt="2018-10-14T14:45:51.721" v="118" actId="478"/>
          <ac:picMkLst>
            <pc:docMk/>
            <pc:sldMk cId="2327884230" sldId="275"/>
            <ac:picMk id="2060" creationId="{B9F10692-6252-498A-A06B-F86F41F07C73}"/>
          </ac:picMkLst>
        </pc:picChg>
      </pc:sldChg>
      <pc:sldChg chg="modSp">
        <pc:chgData name="Li He" userId="3654406e5a389176" providerId="LiveId" clId="{8A686B20-8AB4-429F-99B6-8EDB150F8F1C}" dt="2018-10-15T18:36:28.496" v="2509" actId="20577"/>
        <pc:sldMkLst>
          <pc:docMk/>
          <pc:sldMk cId="1198426346" sldId="276"/>
        </pc:sldMkLst>
        <pc:spChg chg="mod">
          <ac:chgData name="Li He" userId="3654406e5a389176" providerId="LiveId" clId="{8A686B20-8AB4-429F-99B6-8EDB150F8F1C}" dt="2018-10-15T18:26:58.087" v="2445" actId="20577"/>
          <ac:spMkLst>
            <pc:docMk/>
            <pc:sldMk cId="1198426346" sldId="276"/>
            <ac:spMk id="2" creationId="{401C4C7E-D395-49AB-A414-D7DF11ED438A}"/>
          </ac:spMkLst>
        </pc:spChg>
        <pc:spChg chg="mod">
          <ac:chgData name="Li He" userId="3654406e5a389176" providerId="LiveId" clId="{8A686B20-8AB4-429F-99B6-8EDB150F8F1C}" dt="2018-10-15T18:36:28.496" v="2509" actId="20577"/>
          <ac:spMkLst>
            <pc:docMk/>
            <pc:sldMk cId="1198426346" sldId="276"/>
            <ac:spMk id="3" creationId="{B33BFB7F-CEA0-4003-B57C-07E8687A1AE7}"/>
          </ac:spMkLst>
        </pc:spChg>
      </pc:sldChg>
      <pc:sldChg chg="addSp delSp modSp add del">
        <pc:chgData name="Li He" userId="3654406e5a389176" providerId="LiveId" clId="{8A686B20-8AB4-429F-99B6-8EDB150F8F1C}" dt="2018-10-15T18:27:50.798" v="2504" actId="1076"/>
        <pc:sldMkLst>
          <pc:docMk/>
          <pc:sldMk cId="994681175" sldId="278"/>
        </pc:sldMkLst>
        <pc:spChg chg="mod">
          <ac:chgData name="Li He" userId="3654406e5a389176" providerId="LiveId" clId="{8A686B20-8AB4-429F-99B6-8EDB150F8F1C}" dt="2018-10-15T18:27:50.798" v="2504" actId="1076"/>
          <ac:spMkLst>
            <pc:docMk/>
            <pc:sldMk cId="994681175" sldId="278"/>
            <ac:spMk id="2" creationId="{17DC46C1-0950-4808-B3A7-476FFB7F1B94}"/>
          </ac:spMkLst>
        </pc:spChg>
        <pc:picChg chg="add del mod">
          <ac:chgData name="Li He" userId="3654406e5a389176" providerId="LiveId" clId="{8A686B20-8AB4-429F-99B6-8EDB150F8F1C}" dt="2018-10-15T16:43:27.166" v="2377"/>
          <ac:picMkLst>
            <pc:docMk/>
            <pc:sldMk cId="994681175" sldId="278"/>
            <ac:picMk id="1026" creationId="{B855CD5B-131A-4A1F-8A4A-A04252A61BB9}"/>
          </ac:picMkLst>
        </pc:picChg>
        <pc:picChg chg="mod">
          <ac:chgData name="Li He" userId="3654406e5a389176" providerId="LiveId" clId="{8A686B20-8AB4-429F-99B6-8EDB150F8F1C}" dt="2018-10-15T16:43:24.672" v="2375" actId="1076"/>
          <ac:picMkLst>
            <pc:docMk/>
            <pc:sldMk cId="994681175" sldId="278"/>
            <ac:picMk id="3080" creationId="{544E0747-31D5-43B2-A552-8756E905D9D7}"/>
          </ac:picMkLst>
        </pc:picChg>
      </pc:sldChg>
      <pc:sldChg chg="addSp delSp modSp add">
        <pc:chgData name="Li He" userId="3654406e5a389176" providerId="LiveId" clId="{8A686B20-8AB4-429F-99B6-8EDB150F8F1C}" dt="2018-10-15T18:26:50.575" v="2434" actId="20577"/>
        <pc:sldMkLst>
          <pc:docMk/>
          <pc:sldMk cId="3385895825" sldId="279"/>
        </pc:sldMkLst>
        <pc:spChg chg="mod">
          <ac:chgData name="Li He" userId="3654406e5a389176" providerId="LiveId" clId="{8A686B20-8AB4-429F-99B6-8EDB150F8F1C}" dt="2018-10-15T18:26:50.575" v="2434" actId="20577"/>
          <ac:spMkLst>
            <pc:docMk/>
            <pc:sldMk cId="3385895825" sldId="279"/>
            <ac:spMk id="2" creationId="{6063DD41-9105-4717-8FDE-403A00F0B2B6}"/>
          </ac:spMkLst>
        </pc:spChg>
        <pc:spChg chg="mod">
          <ac:chgData name="Li He" userId="3654406e5a389176" providerId="LiveId" clId="{8A686B20-8AB4-429F-99B6-8EDB150F8F1C}" dt="2018-10-14T14:27:12.240" v="45" actId="1076"/>
          <ac:spMkLst>
            <pc:docMk/>
            <pc:sldMk cId="3385895825" sldId="279"/>
            <ac:spMk id="3" creationId="{8A5D6D17-F902-4ADD-B09C-D8E1DE23EF53}"/>
          </ac:spMkLst>
        </pc:spChg>
        <pc:spChg chg="add mod">
          <ac:chgData name="Li He" userId="3654406e5a389176" providerId="LiveId" clId="{8A686B20-8AB4-429F-99B6-8EDB150F8F1C}" dt="2018-10-14T14:27:08.067" v="44" actId="164"/>
          <ac:spMkLst>
            <pc:docMk/>
            <pc:sldMk cId="3385895825" sldId="279"/>
            <ac:spMk id="7" creationId="{1955A592-F2B7-4C1D-A11A-40EAA45AC2EF}"/>
          </ac:spMkLst>
        </pc:spChg>
        <pc:grpChg chg="add mod">
          <ac:chgData name="Li He" userId="3654406e5a389176" providerId="LiveId" clId="{8A686B20-8AB4-429F-99B6-8EDB150F8F1C}" dt="2018-10-14T14:27:08.067" v="44" actId="164"/>
          <ac:grpSpMkLst>
            <pc:docMk/>
            <pc:sldMk cId="3385895825" sldId="279"/>
            <ac:grpSpMk id="8" creationId="{D935BD72-5071-4EE6-8FB9-F77DDBB263B9}"/>
          </ac:grpSpMkLst>
        </pc:grpChg>
        <pc:picChg chg="add mod modCrop">
          <ac:chgData name="Li He" userId="3654406e5a389176" providerId="LiveId" clId="{8A686B20-8AB4-429F-99B6-8EDB150F8F1C}" dt="2018-10-14T14:25:26.765" v="19" actId="1076"/>
          <ac:picMkLst>
            <pc:docMk/>
            <pc:sldMk cId="3385895825" sldId="279"/>
            <ac:picMk id="4" creationId="{3FF0FBB1-F457-4DBF-ADCB-84E77E50CB2A}"/>
          </ac:picMkLst>
        </pc:picChg>
        <pc:picChg chg="del">
          <ac:chgData name="Li He" userId="3654406e5a389176" providerId="LiveId" clId="{8A686B20-8AB4-429F-99B6-8EDB150F8F1C}" dt="2018-10-14T14:24:04.660" v="11" actId="478"/>
          <ac:picMkLst>
            <pc:docMk/>
            <pc:sldMk cId="3385895825" sldId="279"/>
            <ac:picMk id="5" creationId="{60A7C92A-758A-43F3-B958-D44A3FAC204C}"/>
          </ac:picMkLst>
        </pc:picChg>
        <pc:picChg chg="add mod modCrop">
          <ac:chgData name="Li He" userId="3654406e5a389176" providerId="LiveId" clId="{8A686B20-8AB4-429F-99B6-8EDB150F8F1C}" dt="2018-10-14T14:27:08.067" v="44" actId="164"/>
          <ac:picMkLst>
            <pc:docMk/>
            <pc:sldMk cId="3385895825" sldId="279"/>
            <ac:picMk id="6" creationId="{15A7D443-5E4E-4082-A62C-0B53ECB8F904}"/>
          </ac:picMkLst>
        </pc:picChg>
      </pc:sldChg>
      <pc:sldChg chg="addSp delSp modSp add del">
        <pc:chgData name="Li He" userId="3654406e5a389176" providerId="LiveId" clId="{8A686B20-8AB4-429F-99B6-8EDB150F8F1C}" dt="2018-10-15T18:23:17.562" v="2404" actId="2696"/>
        <pc:sldMkLst>
          <pc:docMk/>
          <pc:sldMk cId="2529745937" sldId="280"/>
        </pc:sldMkLst>
        <pc:spChg chg="mod">
          <ac:chgData name="Li He" userId="3654406e5a389176" providerId="LiveId" clId="{8A686B20-8AB4-429F-99B6-8EDB150F8F1C}" dt="2018-10-14T14:48:19.887" v="179" actId="20577"/>
          <ac:spMkLst>
            <pc:docMk/>
            <pc:sldMk cId="2529745937" sldId="280"/>
            <ac:spMk id="2" creationId="{17DC46C1-0950-4808-B3A7-476FFB7F1B94}"/>
          </ac:spMkLst>
        </pc:spChg>
        <pc:spChg chg="mod">
          <ac:chgData name="Li He" userId="3654406e5a389176" providerId="LiveId" clId="{8A686B20-8AB4-429F-99B6-8EDB150F8F1C}" dt="2018-10-14T18:14:53.263" v="1429" actId="207"/>
          <ac:spMkLst>
            <pc:docMk/>
            <pc:sldMk cId="2529745937" sldId="280"/>
            <ac:spMk id="3" creationId="{D0B6ABA5-392B-4047-903E-780F4FE2DB2B}"/>
          </ac:spMkLst>
        </pc:spChg>
        <pc:spChg chg="add del mod">
          <ac:chgData name="Li He" userId="3654406e5a389176" providerId="LiveId" clId="{8A686B20-8AB4-429F-99B6-8EDB150F8F1C}" dt="2018-10-14T17:35:22.151" v="508" actId="478"/>
          <ac:spMkLst>
            <pc:docMk/>
            <pc:sldMk cId="2529745937" sldId="280"/>
            <ac:spMk id="4" creationId="{A8D864FC-2D9D-49E7-BC42-F934213D8F63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5" creationId="{1B8FCD58-CF9B-4359-B5A5-56DC31298D1C}"/>
          </ac:spMkLst>
        </pc:spChg>
        <pc:spChg chg="add del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6" creationId="{001DE2F3-2C39-47E5-B848-9E067F8C5D4D}"/>
          </ac:spMkLst>
        </pc:spChg>
        <pc:spChg chg="add del mod">
          <ac:chgData name="Li He" userId="3654406e5a389176" providerId="LiveId" clId="{8A686B20-8AB4-429F-99B6-8EDB150F8F1C}" dt="2018-10-14T17:35:22.151" v="508" actId="478"/>
          <ac:spMkLst>
            <pc:docMk/>
            <pc:sldMk cId="2529745937" sldId="280"/>
            <ac:spMk id="7" creationId="{ADE1932C-B494-4B58-B69E-CDBD6FC3B71E}"/>
          </ac:spMkLst>
        </pc:spChg>
        <pc:spChg chg="add del mod">
          <ac:chgData name="Li He" userId="3654406e5a389176" providerId="LiveId" clId="{8A686B20-8AB4-429F-99B6-8EDB150F8F1C}" dt="2018-10-14T17:35:22.151" v="508" actId="478"/>
          <ac:spMkLst>
            <pc:docMk/>
            <pc:sldMk cId="2529745937" sldId="280"/>
            <ac:spMk id="8" creationId="{DBBDFB2E-0BBF-49BD-82C1-264C3917D44F}"/>
          </ac:spMkLst>
        </pc:spChg>
        <pc:spChg chg="add del mod">
          <ac:chgData name="Li He" userId="3654406e5a389176" providerId="LiveId" clId="{8A686B20-8AB4-429F-99B6-8EDB150F8F1C}" dt="2018-10-14T17:35:22.151" v="508" actId="478"/>
          <ac:spMkLst>
            <pc:docMk/>
            <pc:sldMk cId="2529745937" sldId="280"/>
            <ac:spMk id="9" creationId="{4ABE743F-F795-496E-A753-FF5FC05B6209}"/>
          </ac:spMkLst>
        </pc:spChg>
        <pc:spChg chg="add del mod">
          <ac:chgData name="Li He" userId="3654406e5a389176" providerId="LiveId" clId="{8A686B20-8AB4-429F-99B6-8EDB150F8F1C}" dt="2018-10-14T17:35:22.151" v="508" actId="478"/>
          <ac:spMkLst>
            <pc:docMk/>
            <pc:sldMk cId="2529745937" sldId="280"/>
            <ac:spMk id="10" creationId="{C7E175FA-30EA-4DE4-9000-8CE4BA261384}"/>
          </ac:spMkLst>
        </pc:spChg>
        <pc:spChg chg="add del mod">
          <ac:chgData name="Li He" userId="3654406e5a389176" providerId="LiveId" clId="{8A686B20-8AB4-429F-99B6-8EDB150F8F1C}" dt="2018-10-14T17:35:22.151" v="508" actId="478"/>
          <ac:spMkLst>
            <pc:docMk/>
            <pc:sldMk cId="2529745937" sldId="280"/>
            <ac:spMk id="11" creationId="{BC7CEBB3-EFE4-4907-81F7-95E73E1FEA09}"/>
          </ac:spMkLst>
        </pc:spChg>
        <pc:spChg chg="add del mod">
          <ac:chgData name="Li He" userId="3654406e5a389176" providerId="LiveId" clId="{8A686B20-8AB4-429F-99B6-8EDB150F8F1C}" dt="2018-10-14T17:35:22.151" v="508" actId="478"/>
          <ac:spMkLst>
            <pc:docMk/>
            <pc:sldMk cId="2529745937" sldId="280"/>
            <ac:spMk id="12" creationId="{358F4956-9594-4C4A-807A-8811134F1110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13" creationId="{ABFEAEFB-A51C-499E-A785-9E3EC6C7393A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14" creationId="{1C3A41EE-41E1-421D-8F50-453EBEF57264}"/>
          </ac:spMkLst>
        </pc:spChg>
        <pc:spChg chg="add del">
          <ac:chgData name="Li He" userId="3654406e5a389176" providerId="LiveId" clId="{8A686B20-8AB4-429F-99B6-8EDB150F8F1C}" dt="2018-10-14T17:36:25.110" v="537"/>
          <ac:spMkLst>
            <pc:docMk/>
            <pc:sldMk cId="2529745937" sldId="280"/>
            <ac:spMk id="15" creationId="{30E0ACA6-A59E-4BDC-9BEC-2ABFA48EBC80}"/>
          </ac:spMkLst>
        </pc:spChg>
        <pc:spChg chg="add del">
          <ac:chgData name="Li He" userId="3654406e5a389176" providerId="LiveId" clId="{8A686B20-8AB4-429F-99B6-8EDB150F8F1C}" dt="2018-10-14T17:36:24.794" v="536"/>
          <ac:spMkLst>
            <pc:docMk/>
            <pc:sldMk cId="2529745937" sldId="280"/>
            <ac:spMk id="16" creationId="{D181BD4F-5D8F-4DA1-9A62-120214AC3261}"/>
          </ac:spMkLst>
        </pc:spChg>
        <pc:spChg chg="add del mod">
          <ac:chgData name="Li He" userId="3654406e5a389176" providerId="LiveId" clId="{8A686B20-8AB4-429F-99B6-8EDB150F8F1C}" dt="2018-10-14T17:36:24.415" v="535"/>
          <ac:spMkLst>
            <pc:docMk/>
            <pc:sldMk cId="2529745937" sldId="280"/>
            <ac:spMk id="17" creationId="{4310BD92-8368-4BC7-87F6-E23BED82361A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18" creationId="{77696A2F-6007-41BA-994D-12F14C26947F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19" creationId="{EC769044-A437-4687-9129-F23B3C222AC3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20" creationId="{15F49907-B03A-4FC1-A189-EB9AF25338F7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21" creationId="{287961DE-E325-4991-977C-45F3899D11D8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22" creationId="{E81F7760-6073-4B98-8A95-45BFC72B4BE9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23" creationId="{E5D20530-A5AE-4727-963A-72198748E227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24" creationId="{9412324A-2681-45B6-84A9-D255C489865E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25" creationId="{01CFAB20-F7FF-4FAA-90FF-F1B1AD70B351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26" creationId="{61F1DDAC-9FAD-4F73-B088-5DDB88C8805C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27" creationId="{DBC73070-3592-471B-84CF-25BCA13A54FA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28" creationId="{1DE6AC97-218D-4A0B-8547-E050B6FBBD0B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30" creationId="{248EE027-3C03-4ACB-AA09-C8054BE41588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31" creationId="{BDA09628-E764-487A-A469-9CD19B67E114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32" creationId="{C4AC93AE-1961-4714-94D8-9265B43E83EF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33" creationId="{7CEFE36C-FB67-48EA-9964-FA04D1FEF725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34" creationId="{5CBEE9A1-9B42-4517-8E40-2C0E375242CB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36" creationId="{4DD397BE-2018-4EC4-A5B9-7B5884DC02D3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37" creationId="{AE6AD9E9-DF8C-4F3E-8CB7-E7CBFA7177B6}"/>
          </ac:spMkLst>
        </pc:spChg>
        <pc:spChg chg="add mod">
          <ac:chgData name="Li He" userId="3654406e5a389176" providerId="LiveId" clId="{8A686B20-8AB4-429F-99B6-8EDB150F8F1C}" dt="2018-10-14T17:56:23.283" v="968" actId="164"/>
          <ac:spMkLst>
            <pc:docMk/>
            <pc:sldMk cId="2529745937" sldId="280"/>
            <ac:spMk id="38" creationId="{6C612A38-79A2-417B-8FDF-C4E9A4EF521E}"/>
          </ac:spMkLst>
        </pc:spChg>
        <pc:grpChg chg="add mod">
          <ac:chgData name="Li He" userId="3654406e5a389176" providerId="LiveId" clId="{8A686B20-8AB4-429F-99B6-8EDB150F8F1C}" dt="2018-10-14T17:56:35.766" v="970" actId="688"/>
          <ac:grpSpMkLst>
            <pc:docMk/>
            <pc:sldMk cId="2529745937" sldId="280"/>
            <ac:grpSpMk id="29" creationId="{93025CB4-D341-473F-BD68-6636149833D4}"/>
          </ac:grpSpMkLst>
        </pc:grpChg>
        <pc:picChg chg="del">
          <ac:chgData name="Li He" userId="3654406e5a389176" providerId="LiveId" clId="{8A686B20-8AB4-429F-99B6-8EDB150F8F1C}" dt="2018-10-14T14:49:19.166" v="181" actId="478"/>
          <ac:picMkLst>
            <pc:docMk/>
            <pc:sldMk cId="2529745937" sldId="280"/>
            <ac:picMk id="3078" creationId="{44E7321A-CE4D-4F6E-B8D7-9A36F63B7FC1}"/>
          </ac:picMkLst>
        </pc:picChg>
        <pc:picChg chg="del">
          <ac:chgData name="Li He" userId="3654406e5a389176" providerId="LiveId" clId="{8A686B20-8AB4-429F-99B6-8EDB150F8F1C}" dt="2018-10-14T14:49:18.691" v="180" actId="478"/>
          <ac:picMkLst>
            <pc:docMk/>
            <pc:sldMk cId="2529745937" sldId="280"/>
            <ac:picMk id="3080" creationId="{544E0747-31D5-43B2-A552-8756E905D9D7}"/>
          </ac:picMkLst>
        </pc:picChg>
      </pc:sldChg>
      <pc:sldChg chg="addSp delSp modSp add ord">
        <pc:chgData name="Li He" userId="3654406e5a389176" providerId="LiveId" clId="{8A686B20-8AB4-429F-99B6-8EDB150F8F1C}" dt="2018-10-15T19:02:16.541" v="2564"/>
        <pc:sldMkLst>
          <pc:docMk/>
          <pc:sldMk cId="1595056950" sldId="281"/>
        </pc:sldMkLst>
        <pc:spChg chg="mod">
          <ac:chgData name="Li He" userId="3654406e5a389176" providerId="LiveId" clId="{8A686B20-8AB4-429F-99B6-8EDB150F8F1C}" dt="2018-10-14T18:01:29.972" v="1046" actId="20577"/>
          <ac:spMkLst>
            <pc:docMk/>
            <pc:sldMk cId="1595056950" sldId="281"/>
            <ac:spMk id="3" creationId="{D0B6ABA5-392B-4047-903E-780F4FE2DB2B}"/>
          </ac:spMkLst>
        </pc:spChg>
        <pc:picChg chg="add del mod">
          <ac:chgData name="Li He" userId="3654406e5a389176" providerId="LiveId" clId="{8A686B20-8AB4-429F-99B6-8EDB150F8F1C}" dt="2018-10-14T17:02:24.183" v="388" actId="478"/>
          <ac:picMkLst>
            <pc:docMk/>
            <pc:sldMk cId="1595056950" sldId="281"/>
            <ac:picMk id="1026" creationId="{9EC07B10-E0C4-48F5-B9F3-31A9827F0701}"/>
          </ac:picMkLst>
        </pc:picChg>
        <pc:picChg chg="add del mod">
          <ac:chgData name="Li He" userId="3654406e5a389176" providerId="LiveId" clId="{8A686B20-8AB4-429F-99B6-8EDB150F8F1C}" dt="2018-10-14T17:58:47.719" v="995" actId="478"/>
          <ac:picMkLst>
            <pc:docMk/>
            <pc:sldMk cId="1595056950" sldId="281"/>
            <ac:picMk id="1028" creationId="{085C4FD8-B90C-484B-8C72-6FDC11C52819}"/>
          </ac:picMkLst>
        </pc:picChg>
        <pc:picChg chg="add mod">
          <ac:chgData name="Li He" userId="3654406e5a389176" providerId="LiveId" clId="{8A686B20-8AB4-429F-99B6-8EDB150F8F1C}" dt="2018-10-14T17:58:55.262" v="998" actId="1076"/>
          <ac:picMkLst>
            <pc:docMk/>
            <pc:sldMk cId="1595056950" sldId="281"/>
            <ac:picMk id="1030" creationId="{6AB5C832-1B50-4D17-A3D7-64C76DD8F13E}"/>
          </ac:picMkLst>
        </pc:picChg>
      </pc:sldChg>
      <pc:sldChg chg="addSp delSp modSp add">
        <pc:chgData name="Li He" userId="3654406e5a389176" providerId="LiveId" clId="{8A686B20-8AB4-429F-99B6-8EDB150F8F1C}" dt="2018-10-14T18:17:18.945" v="1556" actId="27636"/>
        <pc:sldMkLst>
          <pc:docMk/>
          <pc:sldMk cId="3089049620" sldId="282"/>
        </pc:sldMkLst>
        <pc:spChg chg="mod">
          <ac:chgData name="Li He" userId="3654406e5a389176" providerId="LiveId" clId="{8A686B20-8AB4-429F-99B6-8EDB150F8F1C}" dt="2018-10-14T18:17:18.945" v="1556" actId="27636"/>
          <ac:spMkLst>
            <pc:docMk/>
            <pc:sldMk cId="3089049620" sldId="282"/>
            <ac:spMk id="3" creationId="{D0B6ABA5-392B-4047-903E-780F4FE2DB2B}"/>
          </ac:spMkLst>
        </pc:spChg>
        <pc:picChg chg="del">
          <ac:chgData name="Li He" userId="3654406e5a389176" providerId="LiveId" clId="{8A686B20-8AB4-429F-99B6-8EDB150F8F1C}" dt="2018-10-14T18:02:45.747" v="1048" actId="478"/>
          <ac:picMkLst>
            <pc:docMk/>
            <pc:sldMk cId="3089049620" sldId="282"/>
            <ac:picMk id="1030" creationId="{6AB5C832-1B50-4D17-A3D7-64C76DD8F13E}"/>
          </ac:picMkLst>
        </pc:picChg>
        <pc:picChg chg="add mod">
          <ac:chgData name="Li He" userId="3654406e5a389176" providerId="LiveId" clId="{8A686B20-8AB4-429F-99B6-8EDB150F8F1C}" dt="2018-10-14T18:16:49.538" v="1535" actId="14100"/>
          <ac:picMkLst>
            <pc:docMk/>
            <pc:sldMk cId="3089049620" sldId="282"/>
            <ac:picMk id="3074" creationId="{1B96A955-937A-4203-834A-BDB5C89102BC}"/>
          </ac:picMkLst>
        </pc:picChg>
        <pc:picChg chg="add del">
          <ac:chgData name="Li He" userId="3654406e5a389176" providerId="LiveId" clId="{8A686B20-8AB4-429F-99B6-8EDB150F8F1C}" dt="2018-10-14T18:05:14.179" v="1130"/>
          <ac:picMkLst>
            <pc:docMk/>
            <pc:sldMk cId="3089049620" sldId="282"/>
            <ac:picMk id="3076" creationId="{B5295DEA-DF1B-4F7F-907F-4270F033F54C}"/>
          </ac:picMkLst>
        </pc:picChg>
        <pc:picChg chg="add mod">
          <ac:chgData name="Li He" userId="3654406e5a389176" providerId="LiveId" clId="{8A686B20-8AB4-429F-99B6-8EDB150F8F1C}" dt="2018-10-14T18:16:54.485" v="1538" actId="1076"/>
          <ac:picMkLst>
            <pc:docMk/>
            <pc:sldMk cId="3089049620" sldId="282"/>
            <ac:picMk id="3078" creationId="{7FFD834D-9EDD-4391-A4ED-855820FC7CC3}"/>
          </ac:picMkLst>
        </pc:picChg>
      </pc:sldChg>
      <pc:sldChg chg="addSp delSp modSp add">
        <pc:chgData name="Li He" userId="3654406e5a389176" providerId="LiveId" clId="{8A686B20-8AB4-429F-99B6-8EDB150F8F1C}" dt="2018-10-14T18:12:43.447" v="1332" actId="1076"/>
        <pc:sldMkLst>
          <pc:docMk/>
          <pc:sldMk cId="4082055894" sldId="283"/>
        </pc:sldMkLst>
        <pc:spChg chg="mod">
          <ac:chgData name="Li He" userId="3654406e5a389176" providerId="LiveId" clId="{8A686B20-8AB4-429F-99B6-8EDB150F8F1C}" dt="2018-10-14T18:12:34.868" v="1329" actId="1076"/>
          <ac:spMkLst>
            <pc:docMk/>
            <pc:sldMk cId="4082055894" sldId="283"/>
            <ac:spMk id="3" creationId="{D0B6ABA5-392B-4047-903E-780F4FE2DB2B}"/>
          </ac:spMkLst>
        </pc:spChg>
        <pc:spChg chg="add del">
          <ac:chgData name="Li He" userId="3654406e5a389176" providerId="LiveId" clId="{8A686B20-8AB4-429F-99B6-8EDB150F8F1C}" dt="2018-10-14T18:09:44.539" v="1258"/>
          <ac:spMkLst>
            <pc:docMk/>
            <pc:sldMk cId="4082055894" sldId="283"/>
            <ac:spMk id="4" creationId="{DF745C58-2B41-484B-890D-DE7E1AE333D1}"/>
          </ac:spMkLst>
        </pc:spChg>
        <pc:spChg chg="add del">
          <ac:chgData name="Li He" userId="3654406e5a389176" providerId="LiveId" clId="{8A686B20-8AB4-429F-99B6-8EDB150F8F1C}" dt="2018-10-14T18:09:51.956" v="1262"/>
          <ac:spMkLst>
            <pc:docMk/>
            <pc:sldMk cId="4082055894" sldId="283"/>
            <ac:spMk id="6" creationId="{E244C93E-700A-4CA7-95BA-5785C9FA43CC}"/>
          </ac:spMkLst>
        </pc:spChg>
        <pc:spChg chg="add del">
          <ac:chgData name="Li He" userId="3654406e5a389176" providerId="LiveId" clId="{8A686B20-8AB4-429F-99B6-8EDB150F8F1C}" dt="2018-10-14T18:10:23.673" v="1266"/>
          <ac:spMkLst>
            <pc:docMk/>
            <pc:sldMk cId="4082055894" sldId="283"/>
            <ac:spMk id="7" creationId="{2F7C61A7-A695-4D7A-BF6C-B375363EEBB0}"/>
          </ac:spMkLst>
        </pc:spChg>
        <pc:spChg chg="add del">
          <ac:chgData name="Li He" userId="3654406e5a389176" providerId="LiveId" clId="{8A686B20-8AB4-429F-99B6-8EDB150F8F1C}" dt="2018-10-14T18:10:29.196" v="1270"/>
          <ac:spMkLst>
            <pc:docMk/>
            <pc:sldMk cId="4082055894" sldId="283"/>
            <ac:spMk id="8" creationId="{DDC87433-5BB7-4123-A281-DBEE9B24B1A8}"/>
          </ac:spMkLst>
        </pc:spChg>
        <pc:spChg chg="add mod">
          <ac:chgData name="Li He" userId="3654406e5a389176" providerId="LiveId" clId="{8A686B20-8AB4-429F-99B6-8EDB150F8F1C}" dt="2018-10-14T18:11:40.690" v="1309" actId="1076"/>
          <ac:spMkLst>
            <pc:docMk/>
            <pc:sldMk cId="4082055894" sldId="283"/>
            <ac:spMk id="10" creationId="{08244DC6-45DE-4DFC-A7BE-6ED30CA2069E}"/>
          </ac:spMkLst>
        </pc:spChg>
        <pc:picChg chg="add del">
          <ac:chgData name="Li He" userId="3654406e5a389176" providerId="LiveId" clId="{8A686B20-8AB4-429F-99B6-8EDB150F8F1C}" dt="2018-10-14T18:09:46.096" v="1260" actId="478"/>
          <ac:picMkLst>
            <pc:docMk/>
            <pc:sldMk cId="4082055894" sldId="283"/>
            <ac:picMk id="5" creationId="{9AEDD537-4A0B-4191-8819-8348E19CA141}"/>
          </ac:picMkLst>
        </pc:picChg>
        <pc:picChg chg="add del">
          <ac:chgData name="Li He" userId="3654406e5a389176" providerId="LiveId" clId="{8A686B20-8AB4-429F-99B6-8EDB150F8F1C}" dt="2018-10-14T18:10:33.599" v="1272" actId="478"/>
          <ac:picMkLst>
            <pc:docMk/>
            <pc:sldMk cId="4082055894" sldId="283"/>
            <ac:picMk id="9" creationId="{B9FE2C27-6817-4114-A4D2-ED7FBEDC4748}"/>
          </ac:picMkLst>
        </pc:picChg>
        <pc:picChg chg="del">
          <ac:chgData name="Li He" userId="3654406e5a389176" providerId="LiveId" clId="{8A686B20-8AB4-429F-99B6-8EDB150F8F1C}" dt="2018-10-14T18:07:08.323" v="1204" actId="478"/>
          <ac:picMkLst>
            <pc:docMk/>
            <pc:sldMk cId="4082055894" sldId="283"/>
            <ac:picMk id="3074" creationId="{1B96A955-937A-4203-834A-BDB5C89102BC}"/>
          </ac:picMkLst>
        </pc:picChg>
        <pc:picChg chg="del">
          <ac:chgData name="Li He" userId="3654406e5a389176" providerId="LiveId" clId="{8A686B20-8AB4-429F-99B6-8EDB150F8F1C}" dt="2018-10-14T18:07:52.586" v="1236" actId="478"/>
          <ac:picMkLst>
            <pc:docMk/>
            <pc:sldMk cId="4082055894" sldId="283"/>
            <ac:picMk id="3078" creationId="{7FFD834D-9EDD-4391-A4ED-855820FC7CC3}"/>
          </ac:picMkLst>
        </pc:picChg>
        <pc:picChg chg="add mod">
          <ac:chgData name="Li He" userId="3654406e5a389176" providerId="LiveId" clId="{8A686B20-8AB4-429F-99B6-8EDB150F8F1C}" dt="2018-10-14T18:09:07.562" v="1251" actId="1076"/>
          <ac:picMkLst>
            <pc:docMk/>
            <pc:sldMk cId="4082055894" sldId="283"/>
            <ac:picMk id="4098" creationId="{06BFAD6E-3E3C-447E-BC20-CEF8CF51EB0C}"/>
          </ac:picMkLst>
        </pc:picChg>
        <pc:picChg chg="add mod">
          <ac:chgData name="Li He" userId="3654406e5a389176" providerId="LiveId" clId="{8A686B20-8AB4-429F-99B6-8EDB150F8F1C}" dt="2018-10-14T18:11:35.943" v="1308" actId="1076"/>
          <ac:picMkLst>
            <pc:docMk/>
            <pc:sldMk cId="4082055894" sldId="283"/>
            <ac:picMk id="4108" creationId="{FD903D99-5C41-48EA-952E-6783BC443017}"/>
          </ac:picMkLst>
        </pc:picChg>
        <pc:picChg chg="add mod">
          <ac:chgData name="Li He" userId="3654406e5a389176" providerId="LiveId" clId="{8A686B20-8AB4-429F-99B6-8EDB150F8F1C}" dt="2018-10-14T18:12:43.447" v="1332" actId="1076"/>
          <ac:picMkLst>
            <pc:docMk/>
            <pc:sldMk cId="4082055894" sldId="283"/>
            <ac:picMk id="4110" creationId="{40092BCA-37A5-46EE-9F75-D191A096D317}"/>
          </ac:picMkLst>
        </pc:picChg>
      </pc:sldChg>
      <pc:sldChg chg="addSp delSp modSp add">
        <pc:chgData name="Li He" userId="3654406e5a389176" providerId="LiveId" clId="{8A686B20-8AB4-429F-99B6-8EDB150F8F1C}" dt="2018-10-15T18:24:53.518" v="2406" actId="20577"/>
        <pc:sldMkLst>
          <pc:docMk/>
          <pc:sldMk cId="2000393390" sldId="284"/>
        </pc:sldMkLst>
        <pc:spChg chg="mod">
          <ac:chgData name="Li He" userId="3654406e5a389176" providerId="LiveId" clId="{8A686B20-8AB4-429F-99B6-8EDB150F8F1C}" dt="2018-10-15T18:24:53.518" v="2406" actId="20577"/>
          <ac:spMkLst>
            <pc:docMk/>
            <pc:sldMk cId="2000393390" sldId="284"/>
            <ac:spMk id="3" creationId="{D0B6ABA5-392B-4047-903E-780F4FE2DB2B}"/>
          </ac:spMkLst>
        </pc:spChg>
        <pc:spChg chg="add del mod">
          <ac:chgData name="Li He" userId="3654406e5a389176" providerId="LiveId" clId="{8A686B20-8AB4-429F-99B6-8EDB150F8F1C}" dt="2018-10-14T19:11:37.747" v="2051" actId="478"/>
          <ac:spMkLst>
            <pc:docMk/>
            <pc:sldMk cId="2000393390" sldId="284"/>
            <ac:spMk id="5" creationId="{D322C563-4666-41A8-BFEB-E366BB99454B}"/>
          </ac:spMkLst>
        </pc:spChg>
        <pc:spChg chg="add del">
          <ac:chgData name="Li He" userId="3654406e5a389176" providerId="LiveId" clId="{8A686B20-8AB4-429F-99B6-8EDB150F8F1C}" dt="2018-10-14T19:11:39.613" v="2053"/>
          <ac:spMkLst>
            <pc:docMk/>
            <pc:sldMk cId="2000393390" sldId="284"/>
            <ac:spMk id="6" creationId="{7F46F70D-1B13-469F-A3F1-D312F0F3CDB4}"/>
          </ac:spMkLst>
        </pc:spChg>
        <pc:spChg chg="add mod">
          <ac:chgData name="Li He" userId="3654406e5a389176" providerId="LiveId" clId="{8A686B20-8AB4-429F-99B6-8EDB150F8F1C}" dt="2018-10-14T19:13:27.409" v="2072" actId="164"/>
          <ac:spMkLst>
            <pc:docMk/>
            <pc:sldMk cId="2000393390" sldId="284"/>
            <ac:spMk id="7" creationId="{F08E10B8-6138-4A29-92A8-F05D3A78D053}"/>
          </ac:spMkLst>
        </pc:spChg>
        <pc:spChg chg="add mod">
          <ac:chgData name="Li He" userId="3654406e5a389176" providerId="LiveId" clId="{8A686B20-8AB4-429F-99B6-8EDB150F8F1C}" dt="2018-10-14T19:16:18.160" v="2119" actId="14100"/>
          <ac:spMkLst>
            <pc:docMk/>
            <pc:sldMk cId="2000393390" sldId="284"/>
            <ac:spMk id="8" creationId="{83A4386C-16D0-4228-8C6A-43E0A263DB95}"/>
          </ac:spMkLst>
        </pc:spChg>
        <pc:spChg chg="del">
          <ac:chgData name="Li He" userId="3654406e5a389176" providerId="LiveId" clId="{8A686B20-8AB4-429F-99B6-8EDB150F8F1C}" dt="2018-10-14T18:13:31.240" v="1358" actId="478"/>
          <ac:spMkLst>
            <pc:docMk/>
            <pc:sldMk cId="2000393390" sldId="284"/>
            <ac:spMk id="10" creationId="{08244DC6-45DE-4DFC-A7BE-6ED30CA2069E}"/>
          </ac:spMkLst>
        </pc:spChg>
        <pc:spChg chg="add mod">
          <ac:chgData name="Li He" userId="3654406e5a389176" providerId="LiveId" clId="{8A686B20-8AB4-429F-99B6-8EDB150F8F1C}" dt="2018-10-14T19:16:31.402" v="2121" actId="1076"/>
          <ac:spMkLst>
            <pc:docMk/>
            <pc:sldMk cId="2000393390" sldId="284"/>
            <ac:spMk id="10" creationId="{C7DA09F9-D371-4458-AB0C-555F1053C10D}"/>
          </ac:spMkLst>
        </pc:spChg>
        <pc:spChg chg="add mod">
          <ac:chgData name="Li He" userId="3654406e5a389176" providerId="LiveId" clId="{8A686B20-8AB4-429F-99B6-8EDB150F8F1C}" dt="2018-10-14T19:16:24.784" v="2120" actId="1076"/>
          <ac:spMkLst>
            <pc:docMk/>
            <pc:sldMk cId="2000393390" sldId="284"/>
            <ac:spMk id="11" creationId="{A0FF4E57-9FDA-4D04-B361-7804D10AF955}"/>
          </ac:spMkLst>
        </pc:spChg>
        <pc:grpChg chg="add mod">
          <ac:chgData name="Li He" userId="3654406e5a389176" providerId="LiveId" clId="{8A686B20-8AB4-429F-99B6-8EDB150F8F1C}" dt="2018-10-14T19:15:39.949" v="2115" actId="164"/>
          <ac:grpSpMkLst>
            <pc:docMk/>
            <pc:sldMk cId="2000393390" sldId="284"/>
            <ac:grpSpMk id="9" creationId="{4CC52D7B-1A65-4728-AED3-B09B92820DEC}"/>
          </ac:grpSpMkLst>
        </pc:grpChg>
        <pc:grpChg chg="add mod">
          <ac:chgData name="Li He" userId="3654406e5a389176" providerId="LiveId" clId="{8A686B20-8AB4-429F-99B6-8EDB150F8F1C}" dt="2018-10-14T19:16:38.116" v="2122" actId="14100"/>
          <ac:grpSpMkLst>
            <pc:docMk/>
            <pc:sldMk cId="2000393390" sldId="284"/>
            <ac:grpSpMk id="12" creationId="{3648E368-ECD9-43EF-BA2F-7D666CA71280}"/>
          </ac:grpSpMkLst>
        </pc:grpChg>
        <pc:picChg chg="add mod">
          <ac:chgData name="Li He" userId="3654406e5a389176" providerId="LiveId" clId="{8A686B20-8AB4-429F-99B6-8EDB150F8F1C}" dt="2018-10-14T19:13:27.409" v="2072" actId="164"/>
          <ac:picMkLst>
            <pc:docMk/>
            <pc:sldMk cId="2000393390" sldId="284"/>
            <ac:picMk id="4" creationId="{3B3595A2-9FCF-4A3D-A5B7-15A2C37D9438}"/>
          </ac:picMkLst>
        </pc:picChg>
        <pc:picChg chg="del">
          <ac:chgData name="Li He" userId="3654406e5a389176" providerId="LiveId" clId="{8A686B20-8AB4-429F-99B6-8EDB150F8F1C}" dt="2018-10-14T18:13:13.350" v="1336" actId="478"/>
          <ac:picMkLst>
            <pc:docMk/>
            <pc:sldMk cId="2000393390" sldId="284"/>
            <ac:picMk id="4098" creationId="{06BFAD6E-3E3C-447E-BC20-CEF8CF51EB0C}"/>
          </ac:picMkLst>
        </pc:picChg>
        <pc:picChg chg="del">
          <ac:chgData name="Li He" userId="3654406e5a389176" providerId="LiveId" clId="{8A686B20-8AB4-429F-99B6-8EDB150F8F1C}" dt="2018-10-14T18:13:12.530" v="1335" actId="478"/>
          <ac:picMkLst>
            <pc:docMk/>
            <pc:sldMk cId="2000393390" sldId="284"/>
            <ac:picMk id="4108" creationId="{FD903D99-5C41-48EA-952E-6783BC443017}"/>
          </ac:picMkLst>
        </pc:picChg>
        <pc:picChg chg="del">
          <ac:chgData name="Li He" userId="3654406e5a389176" providerId="LiveId" clId="{8A686B20-8AB4-429F-99B6-8EDB150F8F1C}" dt="2018-10-14T18:13:11.297" v="1334" actId="478"/>
          <ac:picMkLst>
            <pc:docMk/>
            <pc:sldMk cId="2000393390" sldId="284"/>
            <ac:picMk id="4110" creationId="{40092BCA-37A5-46EE-9F75-D191A096D317}"/>
          </ac:picMkLst>
        </pc:picChg>
      </pc:sldChg>
      <pc:sldChg chg="addSp delSp modSp add del">
        <pc:chgData name="Li He" userId="3654406e5a389176" providerId="LiveId" clId="{8A686B20-8AB4-429F-99B6-8EDB150F8F1C}" dt="2018-10-15T19:22:29.410" v="2567" actId="1036"/>
        <pc:sldMkLst>
          <pc:docMk/>
          <pc:sldMk cId="481108247" sldId="285"/>
        </pc:sldMkLst>
        <pc:spChg chg="mod">
          <ac:chgData name="Li He" userId="3654406e5a389176" providerId="LiveId" clId="{8A686B20-8AB4-429F-99B6-8EDB150F8F1C}" dt="2018-10-15T00:28:32.806" v="2319" actId="20577"/>
          <ac:spMkLst>
            <pc:docMk/>
            <pc:sldMk cId="481108247" sldId="285"/>
            <ac:spMk id="3" creationId="{D0B6ABA5-392B-4047-903E-780F4FE2DB2B}"/>
          </ac:spMkLst>
        </pc:spChg>
        <pc:picChg chg="add mod">
          <ac:chgData name="Li He" userId="3654406e5a389176" providerId="LiveId" clId="{8A686B20-8AB4-429F-99B6-8EDB150F8F1C}" dt="2018-10-15T19:22:29.410" v="2567" actId="1036"/>
          <ac:picMkLst>
            <pc:docMk/>
            <pc:sldMk cId="481108247" sldId="285"/>
            <ac:picMk id="4" creationId="{31F1E6EE-9CC0-42FC-BD10-2638B0F7ED03}"/>
          </ac:picMkLst>
        </pc:picChg>
        <pc:picChg chg="add del mod">
          <ac:chgData name="Li He" userId="3654406e5a389176" providerId="LiveId" clId="{8A686B20-8AB4-429F-99B6-8EDB150F8F1C}" dt="2018-10-15T00:24:26.409" v="2243" actId="478"/>
          <ac:picMkLst>
            <pc:docMk/>
            <pc:sldMk cId="481108247" sldId="285"/>
            <ac:picMk id="1026" creationId="{9328B2F0-4F99-412C-B329-9FD3E5FB858B}"/>
          </ac:picMkLst>
        </pc:picChg>
        <pc:picChg chg="add del mod">
          <ac:chgData name="Li He" userId="3654406e5a389176" providerId="LiveId" clId="{8A686B20-8AB4-429F-99B6-8EDB150F8F1C}" dt="2018-10-15T00:24:30.639" v="2246" actId="478"/>
          <ac:picMkLst>
            <pc:docMk/>
            <pc:sldMk cId="481108247" sldId="285"/>
            <ac:picMk id="1028" creationId="{71ABB4A9-B227-47F5-A356-30D5ABB00820}"/>
          </ac:picMkLst>
        </pc:picChg>
        <pc:picChg chg="add mod">
          <ac:chgData name="Li He" userId="3654406e5a389176" providerId="LiveId" clId="{8A686B20-8AB4-429F-99B6-8EDB150F8F1C}" dt="2018-10-15T00:27:04.217" v="2271" actId="1076"/>
          <ac:picMkLst>
            <pc:docMk/>
            <pc:sldMk cId="481108247" sldId="285"/>
            <ac:picMk id="1030" creationId="{CCB38783-F0F7-40B5-BB33-EEEE32D13093}"/>
          </ac:picMkLst>
        </pc:picChg>
        <pc:picChg chg="add mod">
          <ac:chgData name="Li He" userId="3654406e5a389176" providerId="LiveId" clId="{8A686B20-8AB4-429F-99B6-8EDB150F8F1C}" dt="2018-10-15T00:27:08.096" v="2272" actId="1076"/>
          <ac:picMkLst>
            <pc:docMk/>
            <pc:sldMk cId="481108247" sldId="285"/>
            <ac:picMk id="1032" creationId="{3BFD8FEB-DE0C-41F0-A60E-3961FD1AEF21}"/>
          </ac:picMkLst>
        </pc:picChg>
      </pc:sldChg>
      <pc:sldChg chg="add">
        <pc:chgData name="Li He" userId="3654406e5a389176" providerId="LiveId" clId="{8A686B20-8AB4-429F-99B6-8EDB150F8F1C}" dt="2018-10-15T18:23:18.815" v="2405"/>
        <pc:sldMkLst>
          <pc:docMk/>
          <pc:sldMk cId="2841065946" sldId="286"/>
        </pc:sldMkLst>
      </pc:sldChg>
      <pc:sldChg chg="add del">
        <pc:chgData name="Li He" userId="3654406e5a389176" providerId="LiveId" clId="{8A686B20-8AB4-429F-99B6-8EDB150F8F1C}" dt="2018-10-15T18:22:29.504" v="2399" actId="2696"/>
        <pc:sldMkLst>
          <pc:docMk/>
          <pc:sldMk cId="3686492393" sldId="286"/>
        </pc:sldMkLst>
      </pc:sldChg>
      <pc:sldChg chg="modSp add">
        <pc:chgData name="Li He" userId="3654406e5a389176" providerId="LiveId" clId="{8A686B20-8AB4-429F-99B6-8EDB150F8F1C}" dt="2018-10-15T18:27:14.774" v="2491" actId="20577"/>
        <pc:sldMkLst>
          <pc:docMk/>
          <pc:sldMk cId="1528998059" sldId="287"/>
        </pc:sldMkLst>
        <pc:spChg chg="mod">
          <ac:chgData name="Li He" userId="3654406e5a389176" providerId="LiveId" clId="{8A686B20-8AB4-429F-99B6-8EDB150F8F1C}" dt="2018-10-15T18:27:14.774" v="2491" actId="20577"/>
          <ac:spMkLst>
            <pc:docMk/>
            <pc:sldMk cId="1528998059" sldId="287"/>
            <ac:spMk id="2" creationId="{401C4C7E-D395-49AB-A414-D7DF11ED438A}"/>
          </ac:spMkLst>
        </pc:spChg>
      </pc:sldChg>
      <pc:sldChg chg="modSp add">
        <pc:chgData name="Li He" userId="3654406e5a389176" providerId="LiveId" clId="{8A686B20-8AB4-429F-99B6-8EDB150F8F1C}" dt="2018-10-15T18:49:27.783" v="2519" actId="20577"/>
        <pc:sldMkLst>
          <pc:docMk/>
          <pc:sldMk cId="3799299612" sldId="288"/>
        </pc:sldMkLst>
        <pc:spChg chg="mod">
          <ac:chgData name="Li He" userId="3654406e5a389176" providerId="LiveId" clId="{8A686B20-8AB4-429F-99B6-8EDB150F8F1C}" dt="2018-10-15T18:28:08.061" v="2505" actId="113"/>
          <ac:spMkLst>
            <pc:docMk/>
            <pc:sldMk cId="3799299612" sldId="288"/>
            <ac:spMk id="2" creationId="{17DC46C1-0950-4808-B3A7-476FFB7F1B94}"/>
          </ac:spMkLst>
        </pc:spChg>
        <pc:spChg chg="mod">
          <ac:chgData name="Li He" userId="3654406e5a389176" providerId="LiveId" clId="{8A686B20-8AB4-429F-99B6-8EDB150F8F1C}" dt="2018-10-15T18:49:27.783" v="2519" actId="20577"/>
          <ac:spMkLst>
            <pc:docMk/>
            <pc:sldMk cId="3799299612" sldId="288"/>
            <ac:spMk id="3" creationId="{D0B6ABA5-392B-4047-903E-780F4FE2DB2B}"/>
          </ac:spMkLst>
        </pc:spChg>
      </pc:sldChg>
    </pc:docChg>
  </pc:docChgLst>
  <pc:docChgLst>
    <pc:chgData name="Li He" userId="3654406e5a389176" providerId="LiveId" clId="{151C146C-DC18-4809-B99B-37AB184DDBEB}"/>
    <pc:docChg chg="undo custSel mod addSld delSld modSld sldOrd">
      <pc:chgData name="Li He" userId="3654406e5a389176" providerId="LiveId" clId="{151C146C-DC18-4809-B99B-37AB184DDBEB}" dt="2018-10-14T05:25:34.394" v="1129" actId="20577"/>
      <pc:docMkLst>
        <pc:docMk/>
      </pc:docMkLst>
      <pc:sldChg chg="del">
        <pc:chgData name="Li He" userId="3654406e5a389176" providerId="LiveId" clId="{151C146C-DC18-4809-B99B-37AB184DDBEB}" dt="2018-10-14T04:37:21.395" v="938" actId="2696"/>
        <pc:sldMkLst>
          <pc:docMk/>
          <pc:sldMk cId="1782096662" sldId="257"/>
        </pc:sldMkLst>
      </pc:sldChg>
      <pc:sldChg chg="modSp">
        <pc:chgData name="Li He" userId="3654406e5a389176" providerId="LiveId" clId="{151C146C-DC18-4809-B99B-37AB184DDBEB}" dt="2018-10-13T22:37:10.934" v="178" actId="20577"/>
        <pc:sldMkLst>
          <pc:docMk/>
          <pc:sldMk cId="2962758805" sldId="258"/>
        </pc:sldMkLst>
        <pc:graphicFrameChg chg="mod">
          <ac:chgData name="Li He" userId="3654406e5a389176" providerId="LiveId" clId="{151C146C-DC18-4809-B99B-37AB184DDBEB}" dt="2018-10-13T22:37:10.934" v="178" actId="20577"/>
          <ac:graphicFrameMkLst>
            <pc:docMk/>
            <pc:sldMk cId="2962758805" sldId="258"/>
            <ac:graphicFrameMk id="40" creationId="{EA24054E-BF21-4211-801D-FF3A79D5EE17}"/>
          </ac:graphicFrameMkLst>
        </pc:graphicFrameChg>
      </pc:sldChg>
      <pc:sldChg chg="del">
        <pc:chgData name="Li He" userId="3654406e5a389176" providerId="LiveId" clId="{151C146C-DC18-4809-B99B-37AB184DDBEB}" dt="2018-10-14T04:37:53.293" v="940" actId="2696"/>
        <pc:sldMkLst>
          <pc:docMk/>
          <pc:sldMk cId="3570911486" sldId="260"/>
        </pc:sldMkLst>
      </pc:sldChg>
      <pc:sldChg chg="modSp ord">
        <pc:chgData name="Li He" userId="3654406e5a389176" providerId="LiveId" clId="{151C146C-DC18-4809-B99B-37AB184DDBEB}" dt="2018-10-14T05:17:56.708" v="1069" actId="20577"/>
        <pc:sldMkLst>
          <pc:docMk/>
          <pc:sldMk cId="4014061810" sldId="261"/>
        </pc:sldMkLst>
        <pc:spChg chg="mod">
          <ac:chgData name="Li He" userId="3654406e5a389176" providerId="LiveId" clId="{151C146C-DC18-4809-B99B-37AB184DDBEB}" dt="2018-10-14T05:17:56.708" v="1069" actId="20577"/>
          <ac:spMkLst>
            <pc:docMk/>
            <pc:sldMk cId="4014061810" sldId="261"/>
            <ac:spMk id="28" creationId="{9B2BDDCD-5A08-4F39-A521-4AAAB5686E64}"/>
          </ac:spMkLst>
        </pc:spChg>
      </pc:sldChg>
      <pc:sldChg chg="del">
        <pc:chgData name="Li He" userId="3654406e5a389176" providerId="LiveId" clId="{151C146C-DC18-4809-B99B-37AB184DDBEB}" dt="2018-10-14T04:37:21.393" v="937" actId="2696"/>
        <pc:sldMkLst>
          <pc:docMk/>
          <pc:sldMk cId="524073101" sldId="267"/>
        </pc:sldMkLst>
      </pc:sldChg>
      <pc:sldChg chg="del">
        <pc:chgData name="Li He" userId="3654406e5a389176" providerId="LiveId" clId="{151C146C-DC18-4809-B99B-37AB184DDBEB}" dt="2018-10-14T04:37:48.521" v="939" actId="2696"/>
        <pc:sldMkLst>
          <pc:docMk/>
          <pc:sldMk cId="4012172948" sldId="271"/>
        </pc:sldMkLst>
      </pc:sldChg>
      <pc:sldChg chg="addSp modSp add">
        <pc:chgData name="Li He" userId="3654406e5a389176" providerId="LiveId" clId="{151C146C-DC18-4809-B99B-37AB184DDBEB}" dt="2018-10-14T05:25:34.394" v="1129" actId="20577"/>
        <pc:sldMkLst>
          <pc:docMk/>
          <pc:sldMk cId="611736952" sldId="273"/>
        </pc:sldMkLst>
        <pc:spChg chg="mod">
          <ac:chgData name="Li He" userId="3654406e5a389176" providerId="LiveId" clId="{151C146C-DC18-4809-B99B-37AB184DDBEB}" dt="2018-10-14T02:15:41.170" v="425" actId="1076"/>
          <ac:spMkLst>
            <pc:docMk/>
            <pc:sldMk cId="611736952" sldId="273"/>
            <ac:spMk id="2" creationId="{401C4C7E-D395-49AB-A414-D7DF11ED438A}"/>
          </ac:spMkLst>
        </pc:spChg>
        <pc:spChg chg="mod">
          <ac:chgData name="Li He" userId="3654406e5a389176" providerId="LiveId" clId="{151C146C-DC18-4809-B99B-37AB184DDBEB}" dt="2018-10-14T05:25:34.394" v="1129" actId="20577"/>
          <ac:spMkLst>
            <pc:docMk/>
            <pc:sldMk cId="611736952" sldId="273"/>
            <ac:spMk id="3" creationId="{B33BFB7F-CEA0-4003-B57C-07E8687A1AE7}"/>
          </ac:spMkLst>
        </pc:spChg>
        <pc:picChg chg="add mod">
          <ac:chgData name="Li He" userId="3654406e5a389176" providerId="LiveId" clId="{151C146C-DC18-4809-B99B-37AB184DDBEB}" dt="2018-10-14T05:21:30.982" v="1073" actId="1076"/>
          <ac:picMkLst>
            <pc:docMk/>
            <pc:sldMk cId="611736952" sldId="273"/>
            <ac:picMk id="4" creationId="{E561305F-26E1-47AB-9EF4-7603E62F8527}"/>
          </ac:picMkLst>
        </pc:picChg>
      </pc:sldChg>
      <pc:sldChg chg="addSp delSp modSp add">
        <pc:chgData name="Li He" userId="3654406e5a389176" providerId="LiveId" clId="{151C146C-DC18-4809-B99B-37AB184DDBEB}" dt="2018-10-14T03:54:25.234" v="858"/>
        <pc:sldMkLst>
          <pc:docMk/>
          <pc:sldMk cId="178002933" sldId="274"/>
        </pc:sldMkLst>
        <pc:spChg chg="mod">
          <ac:chgData name="Li He" userId="3654406e5a389176" providerId="LiveId" clId="{151C146C-DC18-4809-B99B-37AB184DDBEB}" dt="2018-10-14T02:15:46.620" v="426"/>
          <ac:spMkLst>
            <pc:docMk/>
            <pc:sldMk cId="178002933" sldId="274"/>
            <ac:spMk id="2" creationId="{6063DD41-9105-4717-8FDE-403A00F0B2B6}"/>
          </ac:spMkLst>
        </pc:spChg>
        <pc:spChg chg="mod">
          <ac:chgData name="Li He" userId="3654406e5a389176" providerId="LiveId" clId="{151C146C-DC18-4809-B99B-37AB184DDBEB}" dt="2018-10-14T03:54:25.234" v="858"/>
          <ac:spMkLst>
            <pc:docMk/>
            <pc:sldMk cId="178002933" sldId="274"/>
            <ac:spMk id="3" creationId="{8A5D6D17-F902-4ADD-B09C-D8E1DE23EF53}"/>
          </ac:spMkLst>
        </pc:spChg>
        <pc:spChg chg="add del">
          <ac:chgData name="Li He" userId="3654406e5a389176" providerId="LiveId" clId="{151C146C-DC18-4809-B99B-37AB184DDBEB}" dt="2018-10-14T02:15:37.547" v="423"/>
          <ac:spMkLst>
            <pc:docMk/>
            <pc:sldMk cId="178002933" sldId="274"/>
            <ac:spMk id="4" creationId="{CF12BD43-8116-4081-936B-582D69B78ED7}"/>
          </ac:spMkLst>
        </pc:spChg>
        <pc:picChg chg="add mod">
          <ac:chgData name="Li He" userId="3654406e5a389176" providerId="LiveId" clId="{151C146C-DC18-4809-B99B-37AB184DDBEB}" dt="2018-10-14T02:17:41.398" v="447" actId="1076"/>
          <ac:picMkLst>
            <pc:docMk/>
            <pc:sldMk cId="178002933" sldId="274"/>
            <ac:picMk id="5" creationId="{60A7C92A-758A-43F3-B958-D44A3FAC204C}"/>
          </ac:picMkLst>
        </pc:picChg>
      </pc:sldChg>
      <pc:sldChg chg="addSp delSp modSp add mod setBg setClrOvrMap">
        <pc:chgData name="Li He" userId="3654406e5a389176" providerId="LiveId" clId="{151C146C-DC18-4809-B99B-37AB184DDBEB}" dt="2018-10-14T05:17:28.556" v="1067" actId="1036"/>
        <pc:sldMkLst>
          <pc:docMk/>
          <pc:sldMk cId="2327884230" sldId="275"/>
        </pc:sldMkLst>
        <pc:spChg chg="mod">
          <ac:chgData name="Li He" userId="3654406e5a389176" providerId="LiveId" clId="{151C146C-DC18-4809-B99B-37AB184DDBEB}" dt="2018-10-14T05:15:20.062" v="991" actId="26606"/>
          <ac:spMkLst>
            <pc:docMk/>
            <pc:sldMk cId="2327884230" sldId="275"/>
            <ac:spMk id="2" creationId="{17DC46C1-0950-4808-B3A7-476FFB7F1B94}"/>
          </ac:spMkLst>
        </pc:spChg>
        <pc:spChg chg="mod ord">
          <ac:chgData name="Li He" userId="3654406e5a389176" providerId="LiveId" clId="{151C146C-DC18-4809-B99B-37AB184DDBEB}" dt="2018-10-14T05:17:22.268" v="1061" actId="20577"/>
          <ac:spMkLst>
            <pc:docMk/>
            <pc:sldMk cId="2327884230" sldId="275"/>
            <ac:spMk id="3" creationId="{D0B6ABA5-392B-4047-903E-780F4FE2DB2B}"/>
          </ac:spMkLst>
        </pc:spChg>
        <pc:spChg chg="add del">
          <ac:chgData name="Li He" userId="3654406e5a389176" providerId="LiveId" clId="{151C146C-DC18-4809-B99B-37AB184DDBEB}" dt="2018-10-14T05:15:20.062" v="991" actId="26606"/>
          <ac:spMkLst>
            <pc:docMk/>
            <pc:sldMk cId="2327884230" sldId="275"/>
            <ac:spMk id="81" creationId="{99899462-FC16-43B0-966B-FCA263450716}"/>
          </ac:spMkLst>
        </pc:spChg>
        <pc:picChg chg="add del mod">
          <ac:chgData name="Li He" userId="3654406e5a389176" providerId="LiveId" clId="{151C146C-DC18-4809-B99B-37AB184DDBEB}" dt="2018-10-14T04:36:16.817" v="919" actId="478"/>
          <ac:picMkLst>
            <pc:docMk/>
            <pc:sldMk cId="2327884230" sldId="275"/>
            <ac:picMk id="2050" creationId="{47D692B9-FBA3-46E7-82EC-5B1621DE4C49}"/>
          </ac:picMkLst>
        </pc:picChg>
        <pc:picChg chg="add del mod">
          <ac:chgData name="Li He" userId="3654406e5a389176" providerId="LiveId" clId="{151C146C-DC18-4809-B99B-37AB184DDBEB}" dt="2018-10-14T05:11:27.633" v="978" actId="478"/>
          <ac:picMkLst>
            <pc:docMk/>
            <pc:sldMk cId="2327884230" sldId="275"/>
            <ac:picMk id="2052" creationId="{E05FD67A-B326-45B3-976A-C14B3FE921AA}"/>
          </ac:picMkLst>
        </pc:picChg>
        <pc:picChg chg="add del mod">
          <ac:chgData name="Li He" userId="3654406e5a389176" providerId="LiveId" clId="{151C146C-DC18-4809-B99B-37AB184DDBEB}" dt="2018-10-14T05:11:25.742" v="977" actId="478"/>
          <ac:picMkLst>
            <pc:docMk/>
            <pc:sldMk cId="2327884230" sldId="275"/>
            <ac:picMk id="2054" creationId="{5F6F2C8A-1E62-4F4A-A9BD-FED2025B65A1}"/>
          </ac:picMkLst>
        </pc:picChg>
        <pc:picChg chg="add del mod">
          <ac:chgData name="Li He" userId="3654406e5a389176" providerId="LiveId" clId="{151C146C-DC18-4809-B99B-37AB184DDBEB}" dt="2018-10-14T04:44:33.122" v="957"/>
          <ac:picMkLst>
            <pc:docMk/>
            <pc:sldMk cId="2327884230" sldId="275"/>
            <ac:picMk id="2056" creationId="{DF319A3E-76F0-4DAD-B1E8-3BB959C8999F}"/>
          </ac:picMkLst>
        </pc:picChg>
        <pc:picChg chg="add mod ord">
          <ac:chgData name="Li He" userId="3654406e5a389176" providerId="LiveId" clId="{151C146C-DC18-4809-B99B-37AB184DDBEB}" dt="2018-10-14T05:17:28.556" v="1067" actId="1036"/>
          <ac:picMkLst>
            <pc:docMk/>
            <pc:sldMk cId="2327884230" sldId="275"/>
            <ac:picMk id="2058" creationId="{04FAFDD9-E6DA-46F0-9D77-497AFB393FED}"/>
          </ac:picMkLst>
        </pc:picChg>
        <pc:picChg chg="add mod">
          <ac:chgData name="Li He" userId="3654406e5a389176" providerId="LiveId" clId="{151C146C-DC18-4809-B99B-37AB184DDBEB}" dt="2018-10-14T05:17:28.556" v="1067" actId="1036"/>
          <ac:picMkLst>
            <pc:docMk/>
            <pc:sldMk cId="2327884230" sldId="275"/>
            <ac:picMk id="2060" creationId="{B9F10692-6252-498A-A06B-F86F41F07C73}"/>
          </ac:picMkLst>
        </pc:picChg>
        <pc:cxnChg chg="add del">
          <ac:chgData name="Li He" userId="3654406e5a389176" providerId="LiveId" clId="{151C146C-DC18-4809-B99B-37AB184DDBEB}" dt="2018-10-14T05:15:20.062" v="991" actId="26606"/>
          <ac:cxnSpMkLst>
            <pc:docMk/>
            <pc:sldMk cId="2327884230" sldId="275"/>
            <ac:cxnSpMk id="83" creationId="{AAFEA932-2DF1-410C-A00A-7A1E7DBF7511}"/>
          </ac:cxnSpMkLst>
        </pc:cxnChg>
      </pc:sldChg>
      <pc:sldChg chg="addSp delSp modSp add ord">
        <pc:chgData name="Li He" userId="3654406e5a389176" providerId="LiveId" clId="{151C146C-DC18-4809-B99B-37AB184DDBEB}" dt="2018-10-14T05:24:22.606" v="1079"/>
        <pc:sldMkLst>
          <pc:docMk/>
          <pc:sldMk cId="1198426346" sldId="276"/>
        </pc:sldMkLst>
        <pc:spChg chg="mod">
          <ac:chgData name="Li He" userId="3654406e5a389176" providerId="LiveId" clId="{151C146C-DC18-4809-B99B-37AB184DDBEB}" dt="2018-10-14T05:24:22.606" v="1079"/>
          <ac:spMkLst>
            <pc:docMk/>
            <pc:sldMk cId="1198426346" sldId="276"/>
            <ac:spMk id="3" creationId="{B33BFB7F-CEA0-4003-B57C-07E8687A1AE7}"/>
          </ac:spMkLst>
        </pc:spChg>
        <pc:picChg chg="add del">
          <ac:chgData name="Li He" userId="3654406e5a389176" providerId="LiveId" clId="{151C146C-DC18-4809-B99B-37AB184DDBEB}" dt="2018-10-14T03:32:10.317" v="631" actId="478"/>
          <ac:picMkLst>
            <pc:docMk/>
            <pc:sldMk cId="1198426346" sldId="276"/>
            <ac:picMk id="4" creationId="{E561305F-26E1-47AB-9EF4-7603E62F8527}"/>
          </ac:picMkLst>
        </pc:picChg>
        <pc:picChg chg="add mod">
          <ac:chgData name="Li He" userId="3654406e5a389176" providerId="LiveId" clId="{151C146C-DC18-4809-B99B-37AB184DDBEB}" dt="2018-10-14T04:35:09.890" v="918" actId="1035"/>
          <ac:picMkLst>
            <pc:docMk/>
            <pc:sldMk cId="1198426346" sldId="276"/>
            <ac:picMk id="1026" creationId="{3173B5A4-C67A-42E6-8208-FE8374F9169E}"/>
          </ac:picMkLst>
        </pc:picChg>
        <pc:picChg chg="add mod">
          <ac:chgData name="Li He" userId="3654406e5a389176" providerId="LiveId" clId="{151C146C-DC18-4809-B99B-37AB184DDBEB}" dt="2018-10-14T04:35:09.890" v="918" actId="1035"/>
          <ac:picMkLst>
            <pc:docMk/>
            <pc:sldMk cId="1198426346" sldId="276"/>
            <ac:picMk id="1028" creationId="{DF30EE94-0B15-46EE-BA82-27BCA9B46521}"/>
          </ac:picMkLst>
        </pc:picChg>
      </pc:sldChg>
      <pc:sldChg chg="modSp add del">
        <pc:chgData name="Li He" userId="3654406e5a389176" providerId="LiveId" clId="{151C146C-DC18-4809-B99B-37AB184DDBEB}" dt="2018-10-14T05:17:37.019" v="1068" actId="2696"/>
        <pc:sldMkLst>
          <pc:docMk/>
          <pc:sldMk cId="537988170" sldId="277"/>
        </pc:sldMkLst>
        <pc:spChg chg="mod">
          <ac:chgData name="Li He" userId="3654406e5a389176" providerId="LiveId" clId="{151C146C-DC18-4809-B99B-37AB184DDBEB}" dt="2018-10-14T03:35:57.821" v="837" actId="20577"/>
          <ac:spMkLst>
            <pc:docMk/>
            <pc:sldMk cId="537988170" sldId="277"/>
            <ac:spMk id="3" creationId="{D0B6ABA5-392B-4047-903E-780F4FE2DB2B}"/>
          </ac:spMkLst>
        </pc:spChg>
      </pc:sldChg>
      <pc:sldChg chg="addSp delSp modSp add">
        <pc:chgData name="Li He" userId="3654406e5a389176" providerId="LiveId" clId="{151C146C-DC18-4809-B99B-37AB184DDBEB}" dt="2018-10-14T05:21:20.835" v="1071" actId="1076"/>
        <pc:sldMkLst>
          <pc:docMk/>
          <pc:sldMk cId="994681175" sldId="278"/>
        </pc:sldMkLst>
        <pc:spChg chg="add del mod">
          <ac:chgData name="Li He" userId="3654406e5a389176" providerId="LiveId" clId="{151C146C-DC18-4809-B99B-37AB184DDBEB}" dt="2018-10-14T04:50:24.415" v="970"/>
          <ac:spMkLst>
            <pc:docMk/>
            <pc:sldMk cId="994681175" sldId="278"/>
            <ac:spMk id="3" creationId="{D0B6ABA5-392B-4047-903E-780F4FE2DB2B}"/>
          </ac:spMkLst>
        </pc:spChg>
        <pc:spChg chg="add del mod">
          <ac:chgData name="Li He" userId="3654406e5a389176" providerId="LiveId" clId="{151C146C-DC18-4809-B99B-37AB184DDBEB}" dt="2018-10-14T04:50:24.415" v="970"/>
          <ac:spMkLst>
            <pc:docMk/>
            <pc:sldMk cId="994681175" sldId="278"/>
            <ac:spMk id="4" creationId="{7C12AEAC-9E99-45D9-825A-F458406CC2E8}"/>
          </ac:spMkLst>
        </pc:spChg>
        <pc:spChg chg="add del">
          <ac:chgData name="Li He" userId="3654406e5a389176" providerId="LiveId" clId="{151C146C-DC18-4809-B99B-37AB184DDBEB}" dt="2018-10-14T04:50:28.856" v="972" actId="478"/>
          <ac:spMkLst>
            <pc:docMk/>
            <pc:sldMk cId="994681175" sldId="278"/>
            <ac:spMk id="8" creationId="{D7C85129-4B50-43F5-A421-A8F2CFA22F7D}"/>
          </ac:spMkLst>
        </pc:spChg>
        <pc:picChg chg="add del mod">
          <ac:chgData name="Li He" userId="3654406e5a389176" providerId="LiveId" clId="{151C146C-DC18-4809-B99B-37AB184DDBEB}" dt="2018-10-14T04:50:03.583" v="959" actId="478"/>
          <ac:picMkLst>
            <pc:docMk/>
            <pc:sldMk cId="994681175" sldId="278"/>
            <ac:picMk id="3074" creationId="{806EA399-A422-4C70-A467-8AAE466C4B82}"/>
          </ac:picMkLst>
        </pc:picChg>
        <pc:picChg chg="add del mod">
          <ac:chgData name="Li He" userId="3654406e5a389176" providerId="LiveId" clId="{151C146C-DC18-4809-B99B-37AB184DDBEB}" dt="2018-10-14T04:50:15.593" v="967" actId="478"/>
          <ac:picMkLst>
            <pc:docMk/>
            <pc:sldMk cId="994681175" sldId="278"/>
            <ac:picMk id="3076" creationId="{3E4B9AB9-1F56-4C4A-8D3C-8B980C07596D}"/>
          </ac:picMkLst>
        </pc:picChg>
        <pc:picChg chg="add mod">
          <ac:chgData name="Li He" userId="3654406e5a389176" providerId="LiveId" clId="{151C146C-DC18-4809-B99B-37AB184DDBEB}" dt="2018-10-14T05:21:18.906" v="1070" actId="1076"/>
          <ac:picMkLst>
            <pc:docMk/>
            <pc:sldMk cId="994681175" sldId="278"/>
            <ac:picMk id="3078" creationId="{44E7321A-CE4D-4F6E-B8D7-9A36F63B7FC1}"/>
          </ac:picMkLst>
        </pc:picChg>
        <pc:picChg chg="add mod">
          <ac:chgData name="Li He" userId="3654406e5a389176" providerId="LiveId" clId="{151C146C-DC18-4809-B99B-37AB184DDBEB}" dt="2018-10-14T05:21:20.835" v="1071" actId="1076"/>
          <ac:picMkLst>
            <pc:docMk/>
            <pc:sldMk cId="994681175" sldId="278"/>
            <ac:picMk id="3080" creationId="{544E0747-31D5-43B2-A552-8756E905D9D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299399-72EC-47BE-88A4-BB66FA88A1F3}" type="doc">
      <dgm:prSet loTypeId="urn:microsoft.com/office/officeart/2008/layout/LinedList" loCatId="list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7B8AD34-6C59-415A-B7C0-5751C2AB039E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Diagram of the product</a:t>
          </a:r>
        </a:p>
      </dgm:t>
    </dgm:pt>
    <dgm:pt modelId="{CA5EB7E9-3D97-4BB2-9A9C-2DC5B5F9CD78}" type="parTrans" cxnId="{335084A9-FBD8-4171-BF79-980DE1839A41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0250A9-5D91-46F5-8A1F-22CA5B2B70CD}" type="sibTrans" cxnId="{335084A9-FBD8-4171-BF79-980DE1839A41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5FC0CB-5518-4925-8C8E-3BE6D7A268E7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Next Step</a:t>
          </a:r>
        </a:p>
      </dgm:t>
    </dgm:pt>
    <dgm:pt modelId="{B0D8CF2D-7195-47D7-9169-BC1E58CC7560}" type="parTrans" cxnId="{AD43E195-F006-429B-B152-3A60D1136395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2EE4E7-A634-4E38-954B-903431BCDD50}" type="sibTrans" cxnId="{AD43E195-F006-429B-B152-3A60D1136395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38A520-991D-4B2A-9CC1-5F52666983B0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Trello page for Progress</a:t>
          </a:r>
        </a:p>
      </dgm:t>
    </dgm:pt>
    <dgm:pt modelId="{04C2BA5B-513E-40C6-9DF8-6A1D1E9B0AEF}" type="parTrans" cxnId="{C8DF45B6-2956-463F-8771-3190C1CCC7D2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FDD5B7-6F5E-4FA4-8E43-4D61EF606394}" type="sibTrans" cxnId="{C8DF45B6-2956-463F-8771-3190C1CCC7D2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DD3018-D6B1-42F2-8A71-C90DC93FD4A5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EDA of Dataset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B47C7A-DC59-4E98-9766-61E5DC9206C3}" type="parTrans" cxnId="{12616346-F7E2-457E-B483-D9F77311ECFE}">
      <dgm:prSet/>
      <dgm:spPr/>
      <dgm:t>
        <a:bodyPr/>
        <a:lstStyle/>
        <a:p>
          <a:endParaRPr lang="en-US"/>
        </a:p>
      </dgm:t>
    </dgm:pt>
    <dgm:pt modelId="{C1F99678-FAB2-4BC5-81BB-0B3139B25CD9}" type="sibTrans" cxnId="{12616346-F7E2-457E-B483-D9F77311ECFE}">
      <dgm:prSet/>
      <dgm:spPr/>
      <dgm:t>
        <a:bodyPr/>
        <a:lstStyle/>
        <a:p>
          <a:endParaRPr lang="en-US"/>
        </a:p>
      </dgm:t>
    </dgm:pt>
    <dgm:pt modelId="{9C360004-766C-4F9A-B283-0D28D268B0CC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Deep learning M</a:t>
          </a:r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odel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FB7F07-3EDF-4BC9-A29B-057353D7AA53}" type="parTrans" cxnId="{F7E9FF0E-54F6-4A1D-AA44-B52FD6E8288C}">
      <dgm:prSet/>
      <dgm:spPr/>
      <dgm:t>
        <a:bodyPr/>
        <a:lstStyle/>
        <a:p>
          <a:endParaRPr lang="en-US"/>
        </a:p>
      </dgm:t>
    </dgm:pt>
    <dgm:pt modelId="{BF51E2A0-5130-4B63-91A7-464A7B2A3807}" type="sibTrans" cxnId="{F7E9FF0E-54F6-4A1D-AA44-B52FD6E8288C}">
      <dgm:prSet/>
      <dgm:spPr/>
      <dgm:t>
        <a:bodyPr/>
        <a:lstStyle/>
        <a:p>
          <a:endParaRPr lang="en-US"/>
        </a:p>
      </dgm:t>
    </dgm:pt>
    <dgm:pt modelId="{B417E5A3-F9A4-4AE6-A575-D4CEB2517A16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482A84DD-EF30-410A-934E-9C6FD3EB074D}" type="parTrans" cxnId="{E19889B3-9A10-4E89-AEA2-51C038983BB5}">
      <dgm:prSet/>
      <dgm:spPr/>
      <dgm:t>
        <a:bodyPr/>
        <a:lstStyle/>
        <a:p>
          <a:endParaRPr lang="en-US"/>
        </a:p>
      </dgm:t>
    </dgm:pt>
    <dgm:pt modelId="{9965D48D-FDF4-4E4A-BA2B-FEF1D5E83FB3}" type="sibTrans" cxnId="{E19889B3-9A10-4E89-AEA2-51C038983BB5}">
      <dgm:prSet/>
      <dgm:spPr/>
      <dgm:t>
        <a:bodyPr/>
        <a:lstStyle/>
        <a:p>
          <a:endParaRPr lang="en-US"/>
        </a:p>
      </dgm:t>
    </dgm:pt>
    <dgm:pt modelId="{B28DF52C-AD4F-43C5-9B52-203523243D11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Technology choice</a:t>
          </a:r>
        </a:p>
      </dgm:t>
    </dgm:pt>
    <dgm:pt modelId="{22EB948F-3299-47B5-843B-1A6761617DF0}" type="parTrans" cxnId="{BB7EBAA2-8565-4AC4-92BB-7BEBABD3980D}">
      <dgm:prSet/>
      <dgm:spPr/>
      <dgm:t>
        <a:bodyPr/>
        <a:lstStyle/>
        <a:p>
          <a:endParaRPr lang="en-US"/>
        </a:p>
      </dgm:t>
    </dgm:pt>
    <dgm:pt modelId="{FB102B8A-A636-45B9-9242-7505E60109AC}" type="sibTrans" cxnId="{BB7EBAA2-8565-4AC4-92BB-7BEBABD3980D}">
      <dgm:prSet/>
      <dgm:spPr/>
      <dgm:t>
        <a:bodyPr/>
        <a:lstStyle/>
        <a:p>
          <a:endParaRPr lang="en-US"/>
        </a:p>
      </dgm:t>
    </dgm:pt>
    <dgm:pt modelId="{37269188-FCFE-4DB5-9E83-82C4A8FA3EAF}" type="pres">
      <dgm:prSet presAssocID="{CD299399-72EC-47BE-88A4-BB66FA88A1F3}" presName="vert0" presStyleCnt="0">
        <dgm:presLayoutVars>
          <dgm:dir/>
          <dgm:animOne val="branch"/>
          <dgm:animLvl val="lvl"/>
        </dgm:presLayoutVars>
      </dgm:prSet>
      <dgm:spPr/>
    </dgm:pt>
    <dgm:pt modelId="{2124F417-40C0-4250-A4F9-97FF5067E524}" type="pres">
      <dgm:prSet presAssocID="{47B8AD34-6C59-415A-B7C0-5751C2AB039E}" presName="thickLine" presStyleLbl="alignNode1" presStyleIdx="0" presStyleCnt="7"/>
      <dgm:spPr/>
    </dgm:pt>
    <dgm:pt modelId="{ACBAE32E-57E8-43C2-8507-F010B845F26A}" type="pres">
      <dgm:prSet presAssocID="{47B8AD34-6C59-415A-B7C0-5751C2AB039E}" presName="horz1" presStyleCnt="0"/>
      <dgm:spPr/>
    </dgm:pt>
    <dgm:pt modelId="{F38911B1-D2F7-415B-9756-DD64EBE5FBAD}" type="pres">
      <dgm:prSet presAssocID="{47B8AD34-6C59-415A-B7C0-5751C2AB039E}" presName="tx1" presStyleLbl="revTx" presStyleIdx="0" presStyleCnt="7"/>
      <dgm:spPr/>
    </dgm:pt>
    <dgm:pt modelId="{EA9E4C22-91F3-417B-B54D-26C159925BA2}" type="pres">
      <dgm:prSet presAssocID="{47B8AD34-6C59-415A-B7C0-5751C2AB039E}" presName="vert1" presStyleCnt="0"/>
      <dgm:spPr/>
    </dgm:pt>
    <dgm:pt modelId="{DB831FEC-355B-4E25-9BCB-98E82F4A71C5}" type="pres">
      <dgm:prSet presAssocID="{3FDD3018-D6B1-42F2-8A71-C90DC93FD4A5}" presName="thickLine" presStyleLbl="alignNode1" presStyleIdx="1" presStyleCnt="7"/>
      <dgm:spPr/>
    </dgm:pt>
    <dgm:pt modelId="{C3C6A8F6-EAAD-4758-8431-FA5523D058DE}" type="pres">
      <dgm:prSet presAssocID="{3FDD3018-D6B1-42F2-8A71-C90DC93FD4A5}" presName="horz1" presStyleCnt="0"/>
      <dgm:spPr/>
    </dgm:pt>
    <dgm:pt modelId="{560AAFC3-D22E-45EF-A385-9B93850F3C5F}" type="pres">
      <dgm:prSet presAssocID="{3FDD3018-D6B1-42F2-8A71-C90DC93FD4A5}" presName="tx1" presStyleLbl="revTx" presStyleIdx="1" presStyleCnt="7"/>
      <dgm:spPr/>
    </dgm:pt>
    <dgm:pt modelId="{7ECAA5C5-8066-4920-A5D2-A8CB909AB504}" type="pres">
      <dgm:prSet presAssocID="{3FDD3018-D6B1-42F2-8A71-C90DC93FD4A5}" presName="vert1" presStyleCnt="0"/>
      <dgm:spPr/>
    </dgm:pt>
    <dgm:pt modelId="{B11FE519-B79D-4B75-AEE6-B26A7DB0DFE0}" type="pres">
      <dgm:prSet presAssocID="{B28DF52C-AD4F-43C5-9B52-203523243D11}" presName="thickLine" presStyleLbl="alignNode1" presStyleIdx="2" presStyleCnt="7"/>
      <dgm:spPr/>
    </dgm:pt>
    <dgm:pt modelId="{B827A48A-152D-439D-A44D-A94B3A5254EB}" type="pres">
      <dgm:prSet presAssocID="{B28DF52C-AD4F-43C5-9B52-203523243D11}" presName="horz1" presStyleCnt="0"/>
      <dgm:spPr/>
    </dgm:pt>
    <dgm:pt modelId="{4FBB04A4-8BD5-45F0-9838-E66FC150137C}" type="pres">
      <dgm:prSet presAssocID="{B28DF52C-AD4F-43C5-9B52-203523243D11}" presName="tx1" presStyleLbl="revTx" presStyleIdx="2" presStyleCnt="7"/>
      <dgm:spPr/>
    </dgm:pt>
    <dgm:pt modelId="{3FBE9B38-A76A-49AA-A2CD-49AEE6F821A2}" type="pres">
      <dgm:prSet presAssocID="{B28DF52C-AD4F-43C5-9B52-203523243D11}" presName="vert1" presStyleCnt="0"/>
      <dgm:spPr/>
    </dgm:pt>
    <dgm:pt modelId="{1C9B7B5C-CFAA-4EAF-AF02-93CF867E4766}" type="pres">
      <dgm:prSet presAssocID="{9C360004-766C-4F9A-B283-0D28D268B0CC}" presName="thickLine" presStyleLbl="alignNode1" presStyleIdx="3" presStyleCnt="7"/>
      <dgm:spPr/>
    </dgm:pt>
    <dgm:pt modelId="{3923E0E8-D0CE-4F0D-95D0-7A2B5C7D22A9}" type="pres">
      <dgm:prSet presAssocID="{9C360004-766C-4F9A-B283-0D28D268B0CC}" presName="horz1" presStyleCnt="0"/>
      <dgm:spPr/>
    </dgm:pt>
    <dgm:pt modelId="{39FD38ED-CF66-4D14-AF94-C4C693E7B91E}" type="pres">
      <dgm:prSet presAssocID="{9C360004-766C-4F9A-B283-0D28D268B0CC}" presName="tx1" presStyleLbl="revTx" presStyleIdx="3" presStyleCnt="7"/>
      <dgm:spPr/>
    </dgm:pt>
    <dgm:pt modelId="{B87AD8D0-DBA1-4D29-B037-4CC16CC13560}" type="pres">
      <dgm:prSet presAssocID="{9C360004-766C-4F9A-B283-0D28D268B0CC}" presName="vert1" presStyleCnt="0"/>
      <dgm:spPr/>
    </dgm:pt>
    <dgm:pt modelId="{F2F0DDD2-F585-4945-B906-410BEF0845E2}" type="pres">
      <dgm:prSet presAssocID="{B417E5A3-F9A4-4AE6-A575-D4CEB2517A16}" presName="thickLine" presStyleLbl="alignNode1" presStyleIdx="4" presStyleCnt="7"/>
      <dgm:spPr/>
    </dgm:pt>
    <dgm:pt modelId="{4A0086B1-A3F8-4822-AFE9-1096DE2BABDF}" type="pres">
      <dgm:prSet presAssocID="{B417E5A3-F9A4-4AE6-A575-D4CEB2517A16}" presName="horz1" presStyleCnt="0"/>
      <dgm:spPr/>
    </dgm:pt>
    <dgm:pt modelId="{978394EB-80B8-4389-9E47-9C886F1D388B}" type="pres">
      <dgm:prSet presAssocID="{B417E5A3-F9A4-4AE6-A575-D4CEB2517A16}" presName="tx1" presStyleLbl="revTx" presStyleIdx="4" presStyleCnt="7"/>
      <dgm:spPr/>
    </dgm:pt>
    <dgm:pt modelId="{4E463304-7260-45FA-903D-AAEB4B54E942}" type="pres">
      <dgm:prSet presAssocID="{B417E5A3-F9A4-4AE6-A575-D4CEB2517A16}" presName="vert1" presStyleCnt="0"/>
      <dgm:spPr/>
    </dgm:pt>
    <dgm:pt modelId="{6BB62ACB-2936-4748-94F9-044162A26456}" type="pres">
      <dgm:prSet presAssocID="{835FC0CB-5518-4925-8C8E-3BE6D7A268E7}" presName="thickLine" presStyleLbl="alignNode1" presStyleIdx="5" presStyleCnt="7"/>
      <dgm:spPr/>
    </dgm:pt>
    <dgm:pt modelId="{EBDC66B2-AE4D-4987-803F-BAB31E4D6B6D}" type="pres">
      <dgm:prSet presAssocID="{835FC0CB-5518-4925-8C8E-3BE6D7A268E7}" presName="horz1" presStyleCnt="0"/>
      <dgm:spPr/>
    </dgm:pt>
    <dgm:pt modelId="{574942C4-DAF4-4F1F-B08D-4266B1C367BB}" type="pres">
      <dgm:prSet presAssocID="{835FC0CB-5518-4925-8C8E-3BE6D7A268E7}" presName="tx1" presStyleLbl="revTx" presStyleIdx="5" presStyleCnt="7"/>
      <dgm:spPr/>
    </dgm:pt>
    <dgm:pt modelId="{66CDEC35-B847-4FB2-834D-45E7BCADEAC3}" type="pres">
      <dgm:prSet presAssocID="{835FC0CB-5518-4925-8C8E-3BE6D7A268E7}" presName="vert1" presStyleCnt="0"/>
      <dgm:spPr/>
    </dgm:pt>
    <dgm:pt modelId="{B5B25AFF-55A7-4C46-8758-0F849FB93744}" type="pres">
      <dgm:prSet presAssocID="{5D38A520-991D-4B2A-9CC1-5F52666983B0}" presName="thickLine" presStyleLbl="alignNode1" presStyleIdx="6" presStyleCnt="7"/>
      <dgm:spPr/>
    </dgm:pt>
    <dgm:pt modelId="{6150FCC7-D128-42F0-B450-F9FFAC6749EA}" type="pres">
      <dgm:prSet presAssocID="{5D38A520-991D-4B2A-9CC1-5F52666983B0}" presName="horz1" presStyleCnt="0"/>
      <dgm:spPr/>
    </dgm:pt>
    <dgm:pt modelId="{DB9F7C0B-03AC-4559-9285-8AD1EE139210}" type="pres">
      <dgm:prSet presAssocID="{5D38A520-991D-4B2A-9CC1-5F52666983B0}" presName="tx1" presStyleLbl="revTx" presStyleIdx="6" presStyleCnt="7"/>
      <dgm:spPr/>
    </dgm:pt>
    <dgm:pt modelId="{49080049-CB03-4192-9603-4F0962C4218D}" type="pres">
      <dgm:prSet presAssocID="{5D38A520-991D-4B2A-9CC1-5F52666983B0}" presName="vert1" presStyleCnt="0"/>
      <dgm:spPr/>
    </dgm:pt>
  </dgm:ptLst>
  <dgm:cxnLst>
    <dgm:cxn modelId="{F7E9FF0E-54F6-4A1D-AA44-B52FD6E8288C}" srcId="{CD299399-72EC-47BE-88A4-BB66FA88A1F3}" destId="{9C360004-766C-4F9A-B283-0D28D268B0CC}" srcOrd="3" destOrd="0" parTransId="{A3FB7F07-3EDF-4BC9-A29B-057353D7AA53}" sibTransId="{BF51E2A0-5130-4B63-91A7-464A7B2A3807}"/>
    <dgm:cxn modelId="{D23A6620-417B-4215-8CF8-40057223B02F}" type="presOf" srcId="{3FDD3018-D6B1-42F2-8A71-C90DC93FD4A5}" destId="{560AAFC3-D22E-45EF-A385-9B93850F3C5F}" srcOrd="0" destOrd="0" presId="urn:microsoft.com/office/officeart/2008/layout/LinedList"/>
    <dgm:cxn modelId="{28238144-9C46-4C4D-A767-B41242E7F4CE}" type="presOf" srcId="{9C360004-766C-4F9A-B283-0D28D268B0CC}" destId="{39FD38ED-CF66-4D14-AF94-C4C693E7B91E}" srcOrd="0" destOrd="0" presId="urn:microsoft.com/office/officeart/2008/layout/LinedList"/>
    <dgm:cxn modelId="{B66B0B46-CDB4-4CAA-B818-96511B1465D4}" type="presOf" srcId="{47B8AD34-6C59-415A-B7C0-5751C2AB039E}" destId="{F38911B1-D2F7-415B-9756-DD64EBE5FBAD}" srcOrd="0" destOrd="0" presId="urn:microsoft.com/office/officeart/2008/layout/LinedList"/>
    <dgm:cxn modelId="{12616346-F7E2-457E-B483-D9F77311ECFE}" srcId="{CD299399-72EC-47BE-88A4-BB66FA88A1F3}" destId="{3FDD3018-D6B1-42F2-8A71-C90DC93FD4A5}" srcOrd="1" destOrd="0" parTransId="{E6B47C7A-DC59-4E98-9766-61E5DC9206C3}" sibTransId="{C1F99678-FAB2-4BC5-81BB-0B3139B25CD9}"/>
    <dgm:cxn modelId="{E864F16F-47F8-478B-A38D-F6670048F20B}" type="presOf" srcId="{835FC0CB-5518-4925-8C8E-3BE6D7A268E7}" destId="{574942C4-DAF4-4F1F-B08D-4266B1C367BB}" srcOrd="0" destOrd="0" presId="urn:microsoft.com/office/officeart/2008/layout/LinedList"/>
    <dgm:cxn modelId="{88C4B871-9A96-4912-89F4-D84ECBB16460}" type="presOf" srcId="{CD299399-72EC-47BE-88A4-BB66FA88A1F3}" destId="{37269188-FCFE-4DB5-9E83-82C4A8FA3EAF}" srcOrd="0" destOrd="0" presId="urn:microsoft.com/office/officeart/2008/layout/LinedList"/>
    <dgm:cxn modelId="{09109555-F3E6-408E-92D1-530D529FDC98}" type="presOf" srcId="{B28DF52C-AD4F-43C5-9B52-203523243D11}" destId="{4FBB04A4-8BD5-45F0-9838-E66FC150137C}" srcOrd="0" destOrd="0" presId="urn:microsoft.com/office/officeart/2008/layout/LinedList"/>
    <dgm:cxn modelId="{AD43E195-F006-429B-B152-3A60D1136395}" srcId="{CD299399-72EC-47BE-88A4-BB66FA88A1F3}" destId="{835FC0CB-5518-4925-8C8E-3BE6D7A268E7}" srcOrd="5" destOrd="0" parTransId="{B0D8CF2D-7195-47D7-9169-BC1E58CC7560}" sibTransId="{1C2EE4E7-A634-4E38-954B-903431BCDD50}"/>
    <dgm:cxn modelId="{BB7EBAA2-8565-4AC4-92BB-7BEBABD3980D}" srcId="{CD299399-72EC-47BE-88A4-BB66FA88A1F3}" destId="{B28DF52C-AD4F-43C5-9B52-203523243D11}" srcOrd="2" destOrd="0" parTransId="{22EB948F-3299-47B5-843B-1A6761617DF0}" sibTransId="{FB102B8A-A636-45B9-9242-7505E60109AC}"/>
    <dgm:cxn modelId="{335084A9-FBD8-4171-BF79-980DE1839A41}" srcId="{CD299399-72EC-47BE-88A4-BB66FA88A1F3}" destId="{47B8AD34-6C59-415A-B7C0-5751C2AB039E}" srcOrd="0" destOrd="0" parTransId="{CA5EB7E9-3D97-4BB2-9A9C-2DC5B5F9CD78}" sibTransId="{570250A9-5D91-46F5-8A1F-22CA5B2B70CD}"/>
    <dgm:cxn modelId="{E19889B3-9A10-4E89-AEA2-51C038983BB5}" srcId="{CD299399-72EC-47BE-88A4-BB66FA88A1F3}" destId="{B417E5A3-F9A4-4AE6-A575-D4CEB2517A16}" srcOrd="4" destOrd="0" parTransId="{482A84DD-EF30-410A-934E-9C6FD3EB074D}" sibTransId="{9965D48D-FDF4-4E4A-BA2B-FEF1D5E83FB3}"/>
    <dgm:cxn modelId="{C8DF45B6-2956-463F-8771-3190C1CCC7D2}" srcId="{CD299399-72EC-47BE-88A4-BB66FA88A1F3}" destId="{5D38A520-991D-4B2A-9CC1-5F52666983B0}" srcOrd="6" destOrd="0" parTransId="{04C2BA5B-513E-40C6-9DF8-6A1D1E9B0AEF}" sibTransId="{57FDD5B7-6F5E-4FA4-8E43-4D61EF606394}"/>
    <dgm:cxn modelId="{539528C9-95D2-4441-B0DB-6EAE2198EA15}" type="presOf" srcId="{B417E5A3-F9A4-4AE6-A575-D4CEB2517A16}" destId="{978394EB-80B8-4389-9E47-9C886F1D388B}" srcOrd="0" destOrd="0" presId="urn:microsoft.com/office/officeart/2008/layout/LinedList"/>
    <dgm:cxn modelId="{A6281DEA-17D7-4670-BC11-CF50ED91C0AD}" type="presOf" srcId="{5D38A520-991D-4B2A-9CC1-5F52666983B0}" destId="{DB9F7C0B-03AC-4559-9285-8AD1EE139210}" srcOrd="0" destOrd="0" presId="urn:microsoft.com/office/officeart/2008/layout/LinedList"/>
    <dgm:cxn modelId="{1E87AB33-CB1C-4CA1-B3B9-DFD3848322B6}" type="presParOf" srcId="{37269188-FCFE-4DB5-9E83-82C4A8FA3EAF}" destId="{2124F417-40C0-4250-A4F9-97FF5067E524}" srcOrd="0" destOrd="0" presId="urn:microsoft.com/office/officeart/2008/layout/LinedList"/>
    <dgm:cxn modelId="{F0A0C145-65B7-4B43-83A9-7C12D1B8F2A5}" type="presParOf" srcId="{37269188-FCFE-4DB5-9E83-82C4A8FA3EAF}" destId="{ACBAE32E-57E8-43C2-8507-F010B845F26A}" srcOrd="1" destOrd="0" presId="urn:microsoft.com/office/officeart/2008/layout/LinedList"/>
    <dgm:cxn modelId="{0C9D6A27-306F-48F4-AD75-A6047F3D7BE7}" type="presParOf" srcId="{ACBAE32E-57E8-43C2-8507-F010B845F26A}" destId="{F38911B1-D2F7-415B-9756-DD64EBE5FBAD}" srcOrd="0" destOrd="0" presId="urn:microsoft.com/office/officeart/2008/layout/LinedList"/>
    <dgm:cxn modelId="{1552BD7C-A970-4BC0-9C76-56AB465B041C}" type="presParOf" srcId="{ACBAE32E-57E8-43C2-8507-F010B845F26A}" destId="{EA9E4C22-91F3-417B-B54D-26C159925BA2}" srcOrd="1" destOrd="0" presId="urn:microsoft.com/office/officeart/2008/layout/LinedList"/>
    <dgm:cxn modelId="{F1792A8D-11DA-475F-B05A-6EB357FC9410}" type="presParOf" srcId="{37269188-FCFE-4DB5-9E83-82C4A8FA3EAF}" destId="{DB831FEC-355B-4E25-9BCB-98E82F4A71C5}" srcOrd="2" destOrd="0" presId="urn:microsoft.com/office/officeart/2008/layout/LinedList"/>
    <dgm:cxn modelId="{CE09E6D0-D4F4-43D4-967B-940F0453B061}" type="presParOf" srcId="{37269188-FCFE-4DB5-9E83-82C4A8FA3EAF}" destId="{C3C6A8F6-EAAD-4758-8431-FA5523D058DE}" srcOrd="3" destOrd="0" presId="urn:microsoft.com/office/officeart/2008/layout/LinedList"/>
    <dgm:cxn modelId="{E8D8EDD4-3F6C-4AD7-B300-81F4E1B47CF6}" type="presParOf" srcId="{C3C6A8F6-EAAD-4758-8431-FA5523D058DE}" destId="{560AAFC3-D22E-45EF-A385-9B93850F3C5F}" srcOrd="0" destOrd="0" presId="urn:microsoft.com/office/officeart/2008/layout/LinedList"/>
    <dgm:cxn modelId="{6245AFE3-D3CB-494D-A8F2-214D02F0DCD3}" type="presParOf" srcId="{C3C6A8F6-EAAD-4758-8431-FA5523D058DE}" destId="{7ECAA5C5-8066-4920-A5D2-A8CB909AB504}" srcOrd="1" destOrd="0" presId="urn:microsoft.com/office/officeart/2008/layout/LinedList"/>
    <dgm:cxn modelId="{38491FB3-A642-4A07-B302-264684A536AC}" type="presParOf" srcId="{37269188-FCFE-4DB5-9E83-82C4A8FA3EAF}" destId="{B11FE519-B79D-4B75-AEE6-B26A7DB0DFE0}" srcOrd="4" destOrd="0" presId="urn:microsoft.com/office/officeart/2008/layout/LinedList"/>
    <dgm:cxn modelId="{4359EBF9-5BBC-4FC5-BE25-97F85C9EED81}" type="presParOf" srcId="{37269188-FCFE-4DB5-9E83-82C4A8FA3EAF}" destId="{B827A48A-152D-439D-A44D-A94B3A5254EB}" srcOrd="5" destOrd="0" presId="urn:microsoft.com/office/officeart/2008/layout/LinedList"/>
    <dgm:cxn modelId="{5A1C51B9-1DBA-4F70-9813-CF3E8F928C2A}" type="presParOf" srcId="{B827A48A-152D-439D-A44D-A94B3A5254EB}" destId="{4FBB04A4-8BD5-45F0-9838-E66FC150137C}" srcOrd="0" destOrd="0" presId="urn:microsoft.com/office/officeart/2008/layout/LinedList"/>
    <dgm:cxn modelId="{DA8C2D21-D57F-43E6-8DCF-B4580CCF85CA}" type="presParOf" srcId="{B827A48A-152D-439D-A44D-A94B3A5254EB}" destId="{3FBE9B38-A76A-49AA-A2CD-49AEE6F821A2}" srcOrd="1" destOrd="0" presId="urn:microsoft.com/office/officeart/2008/layout/LinedList"/>
    <dgm:cxn modelId="{E5E1C62C-F90A-415C-B5B1-34F29684E106}" type="presParOf" srcId="{37269188-FCFE-4DB5-9E83-82C4A8FA3EAF}" destId="{1C9B7B5C-CFAA-4EAF-AF02-93CF867E4766}" srcOrd="6" destOrd="0" presId="urn:microsoft.com/office/officeart/2008/layout/LinedList"/>
    <dgm:cxn modelId="{B87B68F8-3CEB-4B8B-AE1C-477FF127C697}" type="presParOf" srcId="{37269188-FCFE-4DB5-9E83-82C4A8FA3EAF}" destId="{3923E0E8-D0CE-4F0D-95D0-7A2B5C7D22A9}" srcOrd="7" destOrd="0" presId="urn:microsoft.com/office/officeart/2008/layout/LinedList"/>
    <dgm:cxn modelId="{228D9807-BF22-4946-9976-7422DD882770}" type="presParOf" srcId="{3923E0E8-D0CE-4F0D-95D0-7A2B5C7D22A9}" destId="{39FD38ED-CF66-4D14-AF94-C4C693E7B91E}" srcOrd="0" destOrd="0" presId="urn:microsoft.com/office/officeart/2008/layout/LinedList"/>
    <dgm:cxn modelId="{8B998099-BB11-4E9D-AC71-11EF45640972}" type="presParOf" srcId="{3923E0E8-D0CE-4F0D-95D0-7A2B5C7D22A9}" destId="{B87AD8D0-DBA1-4D29-B037-4CC16CC13560}" srcOrd="1" destOrd="0" presId="urn:microsoft.com/office/officeart/2008/layout/LinedList"/>
    <dgm:cxn modelId="{AED33163-6A5F-499B-ADD2-B65F0C8C650A}" type="presParOf" srcId="{37269188-FCFE-4DB5-9E83-82C4A8FA3EAF}" destId="{F2F0DDD2-F585-4945-B906-410BEF0845E2}" srcOrd="8" destOrd="0" presId="urn:microsoft.com/office/officeart/2008/layout/LinedList"/>
    <dgm:cxn modelId="{65EC7A41-FC59-4275-9ADF-DF32F5258179}" type="presParOf" srcId="{37269188-FCFE-4DB5-9E83-82C4A8FA3EAF}" destId="{4A0086B1-A3F8-4822-AFE9-1096DE2BABDF}" srcOrd="9" destOrd="0" presId="urn:microsoft.com/office/officeart/2008/layout/LinedList"/>
    <dgm:cxn modelId="{0BB9BCAA-64A9-4F8D-A8AE-CB81AD033DFC}" type="presParOf" srcId="{4A0086B1-A3F8-4822-AFE9-1096DE2BABDF}" destId="{978394EB-80B8-4389-9E47-9C886F1D388B}" srcOrd="0" destOrd="0" presId="urn:microsoft.com/office/officeart/2008/layout/LinedList"/>
    <dgm:cxn modelId="{ABA18934-5EB0-4B0E-B3C7-1CC3B0DB6739}" type="presParOf" srcId="{4A0086B1-A3F8-4822-AFE9-1096DE2BABDF}" destId="{4E463304-7260-45FA-903D-AAEB4B54E942}" srcOrd="1" destOrd="0" presId="urn:microsoft.com/office/officeart/2008/layout/LinedList"/>
    <dgm:cxn modelId="{6995D564-52DD-47C8-8A6F-0DA6D7952AFB}" type="presParOf" srcId="{37269188-FCFE-4DB5-9E83-82C4A8FA3EAF}" destId="{6BB62ACB-2936-4748-94F9-044162A26456}" srcOrd="10" destOrd="0" presId="urn:microsoft.com/office/officeart/2008/layout/LinedList"/>
    <dgm:cxn modelId="{D5B462BC-3C0C-4712-9996-8AD7231B000C}" type="presParOf" srcId="{37269188-FCFE-4DB5-9E83-82C4A8FA3EAF}" destId="{EBDC66B2-AE4D-4987-803F-BAB31E4D6B6D}" srcOrd="11" destOrd="0" presId="urn:microsoft.com/office/officeart/2008/layout/LinedList"/>
    <dgm:cxn modelId="{1630E403-513A-4638-911E-04382E7295A6}" type="presParOf" srcId="{EBDC66B2-AE4D-4987-803F-BAB31E4D6B6D}" destId="{574942C4-DAF4-4F1F-B08D-4266B1C367BB}" srcOrd="0" destOrd="0" presId="urn:microsoft.com/office/officeart/2008/layout/LinedList"/>
    <dgm:cxn modelId="{6B271212-22BD-4260-A0BA-872DEABE39F6}" type="presParOf" srcId="{EBDC66B2-AE4D-4987-803F-BAB31E4D6B6D}" destId="{66CDEC35-B847-4FB2-834D-45E7BCADEAC3}" srcOrd="1" destOrd="0" presId="urn:microsoft.com/office/officeart/2008/layout/LinedList"/>
    <dgm:cxn modelId="{00E0DC31-7EAB-4C4D-BC59-BC21F4CD331D}" type="presParOf" srcId="{37269188-FCFE-4DB5-9E83-82C4A8FA3EAF}" destId="{B5B25AFF-55A7-4C46-8758-0F849FB93744}" srcOrd="12" destOrd="0" presId="urn:microsoft.com/office/officeart/2008/layout/LinedList"/>
    <dgm:cxn modelId="{87749859-2C03-42E8-ABE7-6572F5FFAD02}" type="presParOf" srcId="{37269188-FCFE-4DB5-9E83-82C4A8FA3EAF}" destId="{6150FCC7-D128-42F0-B450-F9FFAC6749EA}" srcOrd="13" destOrd="0" presId="urn:microsoft.com/office/officeart/2008/layout/LinedList"/>
    <dgm:cxn modelId="{D7146229-7D79-4BE6-AC4E-AA6D02E51218}" type="presParOf" srcId="{6150FCC7-D128-42F0-B450-F9FFAC6749EA}" destId="{DB9F7C0B-03AC-4559-9285-8AD1EE139210}" srcOrd="0" destOrd="0" presId="urn:microsoft.com/office/officeart/2008/layout/LinedList"/>
    <dgm:cxn modelId="{5B0614E3-D2B7-4188-8A10-384CD292BF9C}" type="presParOf" srcId="{6150FCC7-D128-42F0-B450-F9FFAC6749EA}" destId="{49080049-CB03-4192-9603-4F0962C4218D}" srcOrd="1" destOrd="0" presId="urn:microsoft.com/office/officeart/2008/layout/LinedList"/>
  </dgm:cxnLst>
  <dgm:bg>
    <a:solidFill>
      <a:schemeClr val="bg1">
        <a:alpha val="6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4F417-40C0-4250-A4F9-97FF5067E524}">
      <dsp:nvSpPr>
        <dsp:cNvPr id="0" name=""/>
        <dsp:cNvSpPr/>
      </dsp:nvSpPr>
      <dsp:spPr>
        <a:xfrm>
          <a:off x="0" y="680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8911B1-D2F7-415B-9756-DD64EBE5FBAD}">
      <dsp:nvSpPr>
        <dsp:cNvPr id="0" name=""/>
        <dsp:cNvSpPr/>
      </dsp:nvSpPr>
      <dsp:spPr>
        <a:xfrm>
          <a:off x="0" y="680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Diagram of the product</a:t>
          </a:r>
        </a:p>
      </dsp:txBody>
      <dsp:txXfrm>
        <a:off x="0" y="680"/>
        <a:ext cx="4567238" cy="795823"/>
      </dsp:txXfrm>
    </dsp:sp>
    <dsp:sp modelId="{DB831FEC-355B-4E25-9BCB-98E82F4A71C5}">
      <dsp:nvSpPr>
        <dsp:cNvPr id="0" name=""/>
        <dsp:cNvSpPr/>
      </dsp:nvSpPr>
      <dsp:spPr>
        <a:xfrm>
          <a:off x="0" y="796503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AAFC3-D22E-45EF-A385-9B93850F3C5F}">
      <dsp:nvSpPr>
        <dsp:cNvPr id="0" name=""/>
        <dsp:cNvSpPr/>
      </dsp:nvSpPr>
      <dsp:spPr>
        <a:xfrm>
          <a:off x="0" y="796503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altLang="zh-CN" sz="2900" kern="1200" dirty="0">
              <a:latin typeface="Arial" panose="020B0604020202020204" pitchFamily="34" charset="0"/>
              <a:cs typeface="Arial" panose="020B0604020202020204" pitchFamily="34" charset="0"/>
            </a:rPr>
            <a:t>EDA of Dataset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796503"/>
        <a:ext cx="4567238" cy="795823"/>
      </dsp:txXfrm>
    </dsp:sp>
    <dsp:sp modelId="{B11FE519-B79D-4B75-AEE6-B26A7DB0DFE0}">
      <dsp:nvSpPr>
        <dsp:cNvPr id="0" name=""/>
        <dsp:cNvSpPr/>
      </dsp:nvSpPr>
      <dsp:spPr>
        <a:xfrm>
          <a:off x="0" y="1592327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B04A4-8BD5-45F0-9838-E66FC150137C}">
      <dsp:nvSpPr>
        <dsp:cNvPr id="0" name=""/>
        <dsp:cNvSpPr/>
      </dsp:nvSpPr>
      <dsp:spPr>
        <a:xfrm>
          <a:off x="0" y="1592327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Technology choice</a:t>
          </a:r>
        </a:p>
      </dsp:txBody>
      <dsp:txXfrm>
        <a:off x="0" y="1592327"/>
        <a:ext cx="4567238" cy="795823"/>
      </dsp:txXfrm>
    </dsp:sp>
    <dsp:sp modelId="{1C9B7B5C-CFAA-4EAF-AF02-93CF867E4766}">
      <dsp:nvSpPr>
        <dsp:cNvPr id="0" name=""/>
        <dsp:cNvSpPr/>
      </dsp:nvSpPr>
      <dsp:spPr>
        <a:xfrm>
          <a:off x="0" y="2388150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FD38ED-CF66-4D14-AF94-C4C693E7B91E}">
      <dsp:nvSpPr>
        <dsp:cNvPr id="0" name=""/>
        <dsp:cNvSpPr/>
      </dsp:nvSpPr>
      <dsp:spPr>
        <a:xfrm>
          <a:off x="0" y="2388150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Deep learning M</a:t>
          </a:r>
          <a:r>
            <a:rPr lang="en-US" altLang="zh-CN" sz="2900" kern="1200" dirty="0">
              <a:latin typeface="Arial" panose="020B0604020202020204" pitchFamily="34" charset="0"/>
              <a:cs typeface="Arial" panose="020B0604020202020204" pitchFamily="34" charset="0"/>
            </a:rPr>
            <a:t>odel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388150"/>
        <a:ext cx="4567238" cy="795823"/>
      </dsp:txXfrm>
    </dsp:sp>
    <dsp:sp modelId="{F2F0DDD2-F585-4945-B906-410BEF0845E2}">
      <dsp:nvSpPr>
        <dsp:cNvPr id="0" name=""/>
        <dsp:cNvSpPr/>
      </dsp:nvSpPr>
      <dsp:spPr>
        <a:xfrm>
          <a:off x="0" y="3183974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8394EB-80B8-4389-9E47-9C886F1D388B}">
      <dsp:nvSpPr>
        <dsp:cNvPr id="0" name=""/>
        <dsp:cNvSpPr/>
      </dsp:nvSpPr>
      <dsp:spPr>
        <a:xfrm>
          <a:off x="0" y="3183974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0" y="3183974"/>
        <a:ext cx="4567238" cy="795823"/>
      </dsp:txXfrm>
    </dsp:sp>
    <dsp:sp modelId="{6BB62ACB-2936-4748-94F9-044162A26456}">
      <dsp:nvSpPr>
        <dsp:cNvPr id="0" name=""/>
        <dsp:cNvSpPr/>
      </dsp:nvSpPr>
      <dsp:spPr>
        <a:xfrm>
          <a:off x="0" y="3979797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4942C4-DAF4-4F1F-B08D-4266B1C367BB}">
      <dsp:nvSpPr>
        <dsp:cNvPr id="0" name=""/>
        <dsp:cNvSpPr/>
      </dsp:nvSpPr>
      <dsp:spPr>
        <a:xfrm>
          <a:off x="0" y="3979797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Next Step</a:t>
          </a:r>
        </a:p>
      </dsp:txBody>
      <dsp:txXfrm>
        <a:off x="0" y="3979797"/>
        <a:ext cx="4567238" cy="795823"/>
      </dsp:txXfrm>
    </dsp:sp>
    <dsp:sp modelId="{B5B25AFF-55A7-4C46-8758-0F849FB93744}">
      <dsp:nvSpPr>
        <dsp:cNvPr id="0" name=""/>
        <dsp:cNvSpPr/>
      </dsp:nvSpPr>
      <dsp:spPr>
        <a:xfrm>
          <a:off x="0" y="4775621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9F7C0B-03AC-4559-9285-8AD1EE139210}">
      <dsp:nvSpPr>
        <dsp:cNvPr id="0" name=""/>
        <dsp:cNvSpPr/>
      </dsp:nvSpPr>
      <dsp:spPr>
        <a:xfrm>
          <a:off x="0" y="4775621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ctr" defTabSz="128905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Trello page for Progress</a:t>
          </a:r>
        </a:p>
      </dsp:txBody>
      <dsp:txXfrm>
        <a:off x="0" y="4775621"/>
        <a:ext cx="4567238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30D1-7B9B-458B-A573-DFD94F71E70F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13C3F-AB09-4A15-8E52-4A8139461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3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U-Net is a convolutional neural network for segments and classification. U-shaped architecture.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VGG16 is  deep convolutional network for object recognition developed and trained by Oxford's renowned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Visual Geometry Group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Very Deep Convolutional Networks for Large-Scale Image Recognition</a:t>
            </a: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residual learning framework, Residual neural networks do this by utilizing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short-cuts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jump over some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3C3F-AB09-4A15-8E52-4A81394611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8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DFA1E5-3F19-457A-BC24-2252B6CB5C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10172"/>
          <a:stretch/>
        </p:blipFill>
        <p:spPr>
          <a:xfrm>
            <a:off x="0" y="-2"/>
            <a:ext cx="9144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561E8-E627-4303-A2F4-B9DDD4EDDC6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931" y="1345223"/>
            <a:ext cx="7095392" cy="1320679"/>
          </a:xfrm>
          <a:solidFill>
            <a:schemeClr val="accent1">
              <a:lumMod val="50000"/>
              <a:alpha val="58000"/>
            </a:schemeClr>
          </a:solidFill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rial (Headings)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Airbus Ship Detection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C4050-EB72-449E-82F8-DBEC1C7764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4931" y="3562351"/>
            <a:ext cx="7253654" cy="1655762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Team:  	He Li (heli@bu.edu)</a:t>
            </a:r>
          </a:p>
          <a:p>
            <a:r>
              <a:rPr lang="en-US" dirty="0"/>
              <a:t>		</a:t>
            </a:r>
            <a:r>
              <a:rPr lang="en-US" dirty="0" err="1"/>
              <a:t>Ruxin</a:t>
            </a:r>
            <a:r>
              <a:rPr lang="en-US" dirty="0"/>
              <a:t> </a:t>
            </a:r>
            <a:r>
              <a:rPr lang="en-US" dirty="0" err="1"/>
              <a:t>Diao</a:t>
            </a:r>
            <a:r>
              <a:rPr lang="en-US" dirty="0"/>
              <a:t>  (ruxin@bu.edu)</a:t>
            </a:r>
          </a:p>
          <a:p>
            <a:r>
              <a:rPr lang="en-US" dirty="0"/>
              <a:t>GitHub:	</a:t>
            </a:r>
          </a:p>
          <a:p>
            <a:r>
              <a:rPr lang="en-US" dirty="0"/>
              <a:t>Trello:		https://trello.com/b/OI51Ynv6/airbus-ship-recongization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CCD68-9938-4D75-A827-A568022A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 Condensed" panose="020B0502040204020203" pitchFamily="34" charset="0"/>
              </a:defRPr>
            </a:lvl1pPr>
          </a:lstStyle>
          <a:p>
            <a:fld id="{F4776F64-4121-4EA5-B178-70513E5E127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BE1D885-E420-48FE-A16C-369B016ECB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2" y="63214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070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BF5E-DB24-4F27-9E48-68A37098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0408F-B68A-4A24-A9BF-8C2F89333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528CD-3632-4BDA-A830-2506BB9A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A014-AAB8-46EE-A5D9-569B1274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CD5AE-558B-40F6-9071-07B46CA6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8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6C9777-97B2-4B6E-9FCD-10083DFA6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C65DF-6185-478C-8969-C3196BE07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AC6D4-9AFB-4DC8-B59C-7099259F4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28C0-76FC-4DC2-9E41-703451B9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B4501-619A-4386-882D-18A8FB0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6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9A3544-A74D-4BFE-882F-3AF857895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10172"/>
          <a:stretch/>
        </p:blipFill>
        <p:spPr>
          <a:xfrm>
            <a:off x="0" y="-2"/>
            <a:ext cx="9144000" cy="68580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3C80BB-5CB3-40AB-B997-F1A72021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9957"/>
            <a:ext cx="7886700" cy="549274"/>
          </a:xfrm>
          <a:solidFill>
            <a:schemeClr val="accent1">
              <a:lumMod val="50000"/>
              <a:alpha val="73000"/>
            </a:schemeClr>
          </a:solidFill>
        </p:spPr>
        <p:txBody>
          <a:bodyPr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3BD9C-F240-43C4-AAC4-C74CC5FD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072662"/>
            <a:ext cx="7886700" cy="5139470"/>
          </a:xfrm>
          <a:solidFill>
            <a:schemeClr val="bg1">
              <a:alpha val="91000"/>
            </a:schemeClr>
          </a:solidFill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C6184-BC50-42BD-AE0B-FE33CB2E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89007-2B17-4EC9-8D73-8EBED7A38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8FDC4-A45D-46F7-BB66-A3874311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3C652E91-F143-4CA2-87FF-40E8FA2207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47" y="6317578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76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B8F-4086-448D-A405-14C8D8BF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E5E9D-88C7-4C92-80A6-FDC8CC4E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36C5E-9730-42F7-9600-30574B8B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7D74B-C920-4A15-93A3-13C1B549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B96-6BBC-4B97-ADA9-39B7ADF8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584D-5B65-4C68-89CB-027137F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D2AC-8F47-4939-B62F-00398C28B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3ED95-6CD1-49A8-A94C-7ECA2C379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697E9-6D0A-42CB-8E8D-A14D5A1C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CA592-6F76-4D81-9464-5F870428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CEA14-E6D9-4764-AB48-F19ACE93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2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001-3542-4F80-B9A9-4304C766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86114-516D-404D-A766-9B49D9EC4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D8192-5DF9-4EC4-A3B4-54715BF04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1239A-E779-48DF-A303-285F4C211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B69301-5DF0-4580-B862-408C1682D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924206-324E-4B61-A956-407C8BC1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641F3-28BB-4353-953C-F9B0C382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BF1A2-2C82-4412-A9AB-D26AC764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1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4DB3-F923-45BC-8080-06FBEF5E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859FE-679A-465B-ADBD-3608C6CD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C923-254D-4657-9C08-DC19D3EF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D4A4D-42B8-4EC6-BFE5-AD60BFB5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7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1AD5F-504C-4AF1-83A6-10D56236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611CD-0D16-40E9-9115-EE3EC701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08F-5479-4DD0-8693-E001C59C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6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6FF5-9277-4CDF-AC24-AAB21D7B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2B0C-48BE-4B46-85DE-1703860F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B9EB6-2B0D-4FF8-8166-9A7916053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37964-D40C-4B3B-884B-E7360130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BE78E-B97D-44BC-8522-4BD172434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5C856-1629-478F-9501-39AAFF3E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9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D4C2-D8EC-4F8F-8785-B982DAFB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D95B8-10A0-41A6-9824-528AFBA54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88A35-573D-4FFF-BFA4-EF7833AE9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94387-D539-46DE-B1B2-DF84F2B3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4670D-A32F-4DF8-9A2C-93792FC1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2FCB1-9DF2-41B4-963A-0375961E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2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07865-7A89-4FF0-BB28-CD07EA740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B7309-96FE-468B-BA7D-8E321C21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F334-F722-46CE-A97D-DE7EBAEBB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89DEF-CED3-492E-B78B-645E2437D29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7BEAF-072B-406C-84E4-7362AC804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1C5A-C3C2-4DB9-9C36-F02208185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uxin@bu.edu" TargetMode="External"/><Relationship Id="rId2" Type="http://schemas.openxmlformats.org/officeDocument/2006/relationships/hyperlink" Target="mailto:heli@bu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rello.com/b/OI51Ynv6/airbus-ship-recongization" TargetMode="External"/><Relationship Id="rId4" Type="http://schemas.openxmlformats.org/officeDocument/2006/relationships/hyperlink" Target="https://github.com/helibu/Airbus-ship-detec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helibu/Airbus-ship-detection/blob/master/Basic%20CNN%20model%20to%20detect%20ship%20existenc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elibu/Airbus-ship-detection/blob/master/ship%20detection%20data%20analysis.ipyn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Lossless_data_compres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7A0D-EE85-452E-8F4D-881342986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32" y="1595535"/>
            <a:ext cx="7847225" cy="727577"/>
          </a:xfrm>
          <a:solidFill>
            <a:schemeClr val="accent1">
              <a:lumMod val="50000"/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Airbus Ship </a:t>
            </a:r>
            <a:r>
              <a:rPr lang="en-US" sz="4000"/>
              <a:t>Detection Sprint 2 </a:t>
            </a:r>
            <a:endParaRPr lang="en-US" sz="4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84C0F9-5C09-47AB-A6EB-55FEAB38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770004"/>
              </p:ext>
            </p:extLst>
          </p:nvPr>
        </p:nvGraphicFramePr>
        <p:xfrm>
          <a:off x="1335831" y="3590009"/>
          <a:ext cx="6621626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0350">
                  <a:extLst>
                    <a:ext uri="{9D8B030D-6E8A-4147-A177-3AD203B41FA5}">
                      <a16:colId xmlns:a16="http://schemas.microsoft.com/office/drawing/2014/main" val="3653034021"/>
                    </a:ext>
                  </a:extLst>
                </a:gridCol>
                <a:gridCol w="5571276">
                  <a:extLst>
                    <a:ext uri="{9D8B030D-6E8A-4147-A177-3AD203B41FA5}">
                      <a16:colId xmlns:a16="http://schemas.microsoft.com/office/drawing/2014/main" val="2397244084"/>
                    </a:ext>
                  </a:extLst>
                </a:gridCol>
              </a:tblGrid>
              <a:tr h="338283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 Li (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heli@bu.edu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6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Ruxin Diao (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ruxin@bu.edu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993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GitHub: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https://github.com/helibu/Airbus-ship-detection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26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Trello: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https://trello.com/b/OI51Ynv6/airbus-ship-recongization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281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28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6C1-0950-4808-B3A7-476FFB7F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9957"/>
            <a:ext cx="7886700" cy="549274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Analyze (EDA)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ABA5-392B-4047-903E-780F4FE2D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EncodedPixels size distribution</a:t>
            </a:r>
          </a:p>
          <a:p>
            <a:pPr marL="0" indent="0">
              <a:buNone/>
            </a:pPr>
            <a:r>
              <a:rPr lang="en-US" sz="2000" dirty="0"/>
              <a:t>From pixels distribution, pixels </a:t>
            </a:r>
          </a:p>
          <a:p>
            <a:pPr marL="0" indent="0">
              <a:buNone/>
            </a:pPr>
            <a:r>
              <a:rPr lang="en-US" sz="2000" dirty="0"/>
              <a:t>are pretty small, so we need a </a:t>
            </a:r>
          </a:p>
          <a:p>
            <a:pPr marL="0" indent="0">
              <a:buNone/>
            </a:pPr>
            <a:r>
              <a:rPr lang="en-US" sz="2000" dirty="0"/>
              <a:t>algorithm with high-resolution.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Ship numbers distribution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544E0747-31D5-43B2-A552-8756E905D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47" y="3764089"/>
            <a:ext cx="3465504" cy="239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8FA006B-46B8-4CE0-8E30-6D722BB2C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23" y="3764089"/>
            <a:ext cx="3535242" cy="225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4D9B7C-5630-4172-9BA8-625A0821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47" y="1280321"/>
            <a:ext cx="3465505" cy="22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68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6C1-0950-4808-B3A7-476FFB7F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ABA5-392B-4047-903E-780F4FE2D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Model Selection</a:t>
            </a:r>
          </a:p>
          <a:p>
            <a:pPr lvl="1"/>
            <a:r>
              <a:rPr lang="en-US" b="1" dirty="0"/>
              <a:t>CNN </a:t>
            </a:r>
            <a:r>
              <a:rPr lang="en-US" dirty="0"/>
              <a:t>with tensorflow.keras 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Doing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U-net </a:t>
            </a:r>
            <a:r>
              <a:rPr lang="en-US" dirty="0"/>
              <a:t>(high-resolution feature) with tensorflow.keras</a:t>
            </a:r>
            <a:r>
              <a:rPr lang="en-US" b="1" dirty="0"/>
              <a:t> (To do)</a:t>
            </a:r>
          </a:p>
          <a:p>
            <a:pPr lvl="1"/>
            <a:r>
              <a:rPr lang="en-US" b="1" dirty="0"/>
              <a:t>U-net with dropout or other features (To do)</a:t>
            </a:r>
          </a:p>
          <a:p>
            <a:pPr lvl="1"/>
            <a:endParaRPr lang="en-US" b="1" dirty="0"/>
          </a:p>
          <a:p>
            <a:r>
              <a:rPr lang="en-US" b="1" dirty="0"/>
              <a:t>Model Training</a:t>
            </a:r>
          </a:p>
          <a:p>
            <a:pPr lvl="1"/>
            <a:r>
              <a:rPr lang="en-US" b="1" dirty="0"/>
              <a:t>Kaggle kernel (</a:t>
            </a:r>
            <a:r>
              <a:rPr lang="en-US" b="1" dirty="0">
                <a:solidFill>
                  <a:srgbClr val="FF0000"/>
                </a:solidFill>
              </a:rPr>
              <a:t>Using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Google colab / Bu server (To do)</a:t>
            </a:r>
          </a:p>
          <a:p>
            <a:pPr marL="342900" lvl="1" indent="0">
              <a:buNone/>
            </a:pPr>
            <a:endParaRPr lang="en-US" b="1" dirty="0"/>
          </a:p>
          <a:p>
            <a:r>
              <a:rPr lang="en-US" b="1" dirty="0"/>
              <a:t>Web App</a:t>
            </a:r>
          </a:p>
          <a:p>
            <a:pPr lvl="1"/>
            <a:r>
              <a:rPr lang="en-US" b="1" dirty="0"/>
              <a:t>Frame: HTML, CSS, C#, python (Doing)</a:t>
            </a:r>
          </a:p>
          <a:p>
            <a:pPr lvl="1"/>
            <a:r>
              <a:rPr lang="en-US" b="1" dirty="0"/>
              <a:t>Database: MySQL (To do)</a:t>
            </a:r>
          </a:p>
          <a:p>
            <a:pPr lvl="1"/>
            <a:r>
              <a:rPr lang="en-US" b="1" dirty="0"/>
              <a:t>Web Server:  AWS (To do)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929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6C1-0950-4808-B3A7-476FFB7F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 model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ABA5-392B-4047-903E-780F4FE2D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Simple one: Basic CNN model with </a:t>
            </a:r>
            <a:r>
              <a:rPr lang="en-US" b="1" dirty="0" err="1"/>
              <a:t>tf.keras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To detect whether there is a ship in the image or not (0/1) (</a:t>
            </a:r>
            <a:r>
              <a:rPr lang="en-US" b="1" dirty="0">
                <a:solidFill>
                  <a:srgbClr val="FF0000"/>
                </a:solidFill>
              </a:rPr>
              <a:t>finished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To point out the number and position of ships (Doing)</a:t>
            </a:r>
          </a:p>
          <a:p>
            <a:r>
              <a:rPr lang="en-US" b="1" dirty="0"/>
              <a:t>Network Structure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br>
              <a:rPr lang="en-US" b="1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B8202-20CA-4102-B9A9-3183DA160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62" y="2845850"/>
            <a:ext cx="5482557" cy="273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6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6C1-0950-4808-B3A7-476FFB7F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 model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ABA5-392B-4047-903E-780F4FE2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072662"/>
            <a:ext cx="7886700" cy="5139470"/>
          </a:xfrm>
        </p:spPr>
        <p:txBody>
          <a:bodyPr>
            <a:normAutofit/>
          </a:bodyPr>
          <a:lstStyle/>
          <a:p>
            <a:r>
              <a:rPr lang="en-US" b="1" dirty="0"/>
              <a:t>Basic concepts:</a:t>
            </a:r>
          </a:p>
          <a:p>
            <a:r>
              <a:rPr lang="en-US" b="1" dirty="0"/>
              <a:t>1. Conv layer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2. Pooling layer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sz="1200" b="1" dirty="0"/>
              <a:t>Source: https://medium.com/data-science-group-iitr/building-a-convolutional-neural-network-in-python-with-tensorflow-d251c3ca8117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3074" name="Picture 2" descr="https://cdn-images-1.medium.com/max/1000/1*V4uobVv91cccRy9LtGYkKQ.gif">
            <a:extLst>
              <a:ext uri="{FF2B5EF4-FFF2-40B4-BE49-F238E27FC236}">
                <a16:creationId xmlns:a16="http://schemas.microsoft.com/office/drawing/2014/main" id="{1B96A955-937A-4203-834A-BDB5C89102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46" y="1675696"/>
            <a:ext cx="2836415" cy="250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1000/1*C0EwU0aknuliOsGktK6U0g.png">
            <a:extLst>
              <a:ext uri="{FF2B5EF4-FFF2-40B4-BE49-F238E27FC236}">
                <a16:creationId xmlns:a16="http://schemas.microsoft.com/office/drawing/2014/main" id="{7FFD834D-9EDD-4391-A4ED-855820FC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23" y="4184832"/>
            <a:ext cx="2293660" cy="163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4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6C1-0950-4808-B3A7-476FFB7F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 model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ABA5-392B-4047-903E-780F4FE2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072662"/>
            <a:ext cx="7886700" cy="5139470"/>
          </a:xfrm>
        </p:spPr>
        <p:txBody>
          <a:bodyPr>
            <a:normAutofit/>
          </a:bodyPr>
          <a:lstStyle/>
          <a:p>
            <a:r>
              <a:rPr lang="en-US" b="1" dirty="0"/>
              <a:t>3. Activation function</a:t>
            </a:r>
          </a:p>
          <a:p>
            <a:pPr lvl="1"/>
            <a:r>
              <a:rPr lang="en-US" b="1" dirty="0" err="1"/>
              <a:t>ReLU</a:t>
            </a:r>
            <a:r>
              <a:rPr lang="en-US" b="1" dirty="0"/>
              <a:t>: </a:t>
            </a:r>
            <a:r>
              <a:rPr lang="en-US" i="1" dirty="0"/>
              <a:t>Output = Max(zero, Input)</a:t>
            </a:r>
            <a:endParaRPr lang="en-US" b="1" dirty="0"/>
          </a:p>
          <a:p>
            <a:pPr marL="342900" lvl="1" indent="0">
              <a:buNone/>
            </a:pPr>
            <a:endParaRPr lang="en-US" b="1" dirty="0"/>
          </a:p>
          <a:p>
            <a:pPr marL="342900" lvl="1" indent="0">
              <a:buNone/>
            </a:pPr>
            <a:endParaRPr lang="en-US" b="1" dirty="0"/>
          </a:p>
          <a:p>
            <a:pPr marL="342900" lvl="1" indent="0">
              <a:buNone/>
            </a:pPr>
            <a:endParaRPr lang="en-US" b="1" dirty="0"/>
          </a:p>
          <a:p>
            <a:pPr lvl="1"/>
            <a:r>
              <a:rPr lang="en-US" b="1" dirty="0"/>
              <a:t>Sigmoid: </a:t>
            </a:r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4. Fully Connected Layer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098" name="Picture 2" descr="https://cdn-images-1.medium.com/max/1000/1*6HyqifN4M_bJ7DTJ0RFRJA.jpeg">
            <a:extLst>
              <a:ext uri="{FF2B5EF4-FFF2-40B4-BE49-F238E27FC236}">
                <a16:creationId xmlns:a16="http://schemas.microsoft.com/office/drawing/2014/main" id="{06BFAD6E-3E3C-447E-BC20-CEF8CF5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19" y="1193779"/>
            <a:ext cx="3472774" cy="14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pload.wikimedia.org/wikipedia/commons/thumb/8/88/Logistic-curve.svg/320px-Logistic-curve.svg.png">
            <a:extLst>
              <a:ext uri="{FF2B5EF4-FFF2-40B4-BE49-F238E27FC236}">
                <a16:creationId xmlns:a16="http://schemas.microsoft.com/office/drawing/2014/main" id="{FD903D99-5C41-48EA-952E-6783BC44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49" y="2706522"/>
            <a:ext cx="2276636" cy="15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244DC6-45DE-4DFC-A7BE-6ED30CA2069E}"/>
                  </a:ext>
                </a:extLst>
              </p:cNvPr>
              <p:cNvSpPr txBox="1"/>
              <p:nvPr/>
            </p:nvSpPr>
            <p:spPr>
              <a:xfrm>
                <a:off x="2963241" y="2903984"/>
                <a:ext cx="162634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244DC6-45DE-4DFC-A7BE-6ED30CA20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241" y="2903984"/>
                <a:ext cx="1626343" cy="525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10" name="Picture 14" descr="https://cdn-images-1.medium.com/max/1000/1*Zd5ScCO-meZl9yrCw6ZC0Q.jpeg">
            <a:extLst>
              <a:ext uri="{FF2B5EF4-FFF2-40B4-BE49-F238E27FC236}">
                <a16:creationId xmlns:a16="http://schemas.microsoft.com/office/drawing/2014/main" id="{40092BCA-37A5-46EE-9F75-D191A096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785" y="4391157"/>
            <a:ext cx="2888564" cy="165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0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6C1-0950-4808-B3A7-476FFB7F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 model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ABA5-392B-4047-903E-780F4FE2D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Advanced one: </a:t>
            </a:r>
            <a:r>
              <a:rPr lang="en-US" b="1" dirty="0" err="1"/>
              <a:t>Unet</a:t>
            </a:r>
            <a:r>
              <a:rPr lang="en-US" b="1" dirty="0"/>
              <a:t> with </a:t>
            </a:r>
            <a:r>
              <a:rPr lang="en-US" b="1" dirty="0" err="1"/>
              <a:t>tf.keras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Source:</a:t>
            </a:r>
          </a:p>
          <a:p>
            <a:pPr marL="0" indent="0">
              <a:buNone/>
            </a:pPr>
            <a:r>
              <a:rPr lang="en-US" sz="1400" b="1" dirty="0"/>
              <a:t>https://www.kaggle.com/rackovic1994/convolutional-neural-network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30" name="Picture 6" descr="https://i.imgur.com/ZXj1nzK.png">
            <a:extLst>
              <a:ext uri="{FF2B5EF4-FFF2-40B4-BE49-F238E27FC236}">
                <a16:creationId xmlns:a16="http://schemas.microsoft.com/office/drawing/2014/main" id="{6AB5C832-1B50-4D17-A3D7-64C76DD8F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40" y="1688729"/>
            <a:ext cx="6653719" cy="372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05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6C1-0950-4808-B3A7-476FFB7F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 model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ABA5-392B-4047-903E-780F4FE2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072662"/>
            <a:ext cx="7886700" cy="5139470"/>
          </a:xfrm>
        </p:spPr>
        <p:txBody>
          <a:bodyPr>
            <a:normAutofit/>
          </a:bodyPr>
          <a:lstStyle/>
          <a:p>
            <a:r>
              <a:rPr lang="en-US" b="1" dirty="0"/>
              <a:t>What is U-net?</a:t>
            </a:r>
          </a:p>
          <a:p>
            <a:pPr lvl="1"/>
            <a:r>
              <a:rPr lang="en-US" b="1" dirty="0"/>
              <a:t>Contracting path </a:t>
            </a:r>
          </a:p>
          <a:p>
            <a:pPr marL="342900" lvl="1" indent="0">
              <a:buNone/>
            </a:pPr>
            <a:r>
              <a:rPr lang="en-US" sz="1500" dirty="0"/>
              <a:t>Normal CNN process </a:t>
            </a:r>
          </a:p>
          <a:p>
            <a:pPr lvl="1"/>
            <a:r>
              <a:rPr lang="en-US" b="1" dirty="0"/>
              <a:t>Expansive path</a:t>
            </a:r>
          </a:p>
          <a:p>
            <a:pPr marL="342900" lvl="1" indent="0">
              <a:buNone/>
            </a:pPr>
            <a:r>
              <a:rPr lang="en-US" sz="1500" dirty="0"/>
              <a:t>Combine CNN result from </a:t>
            </a:r>
          </a:p>
          <a:p>
            <a:pPr marL="342900" lvl="1" indent="0">
              <a:buNone/>
            </a:pPr>
            <a:r>
              <a:rPr lang="en-US" sz="1500" dirty="0"/>
              <a:t>features from up-conv and</a:t>
            </a:r>
          </a:p>
          <a:p>
            <a:pPr marL="342900" lvl="1" indent="0">
              <a:buNone/>
            </a:pPr>
            <a:r>
              <a:rPr lang="en-US" sz="1500" dirty="0"/>
              <a:t>high-resolution features from</a:t>
            </a:r>
          </a:p>
          <a:p>
            <a:pPr marL="342900" lvl="1" indent="0">
              <a:buNone/>
            </a:pPr>
            <a:r>
              <a:rPr lang="en-US" sz="1500" dirty="0"/>
              <a:t>contracting path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Why it is good in segment recognition?</a:t>
            </a:r>
          </a:p>
          <a:p>
            <a:pPr marL="0" indent="0">
              <a:buNone/>
            </a:pPr>
            <a:r>
              <a:rPr lang="en-US" sz="1800" dirty="0"/>
              <a:t>With the high-resolution features in previous layers, the up-conv layer can assemble a more precise output. (Good for high-resolution images segmentations).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1600" b="1" dirty="0"/>
              <a:t>Source: “</a:t>
            </a:r>
            <a:r>
              <a:rPr lang="en-US" sz="1600" dirty="0"/>
              <a:t>U-Net: Convolutional Networks for Biomedical Image Segmentation.”</a:t>
            </a:r>
            <a:endParaRPr lang="en-US" sz="16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48E368-ECD9-43EF-BA2F-7D666CA71280}"/>
              </a:ext>
            </a:extLst>
          </p:cNvPr>
          <p:cNvGrpSpPr/>
          <p:nvPr/>
        </p:nvGrpSpPr>
        <p:grpSpPr>
          <a:xfrm>
            <a:off x="4223209" y="1172965"/>
            <a:ext cx="3704733" cy="2626037"/>
            <a:chOff x="4751109" y="1172966"/>
            <a:chExt cx="3258713" cy="22576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C52D7B-1A65-4728-AED3-B09B92820DEC}"/>
                </a:ext>
              </a:extLst>
            </p:cNvPr>
            <p:cNvGrpSpPr/>
            <p:nvPr/>
          </p:nvGrpSpPr>
          <p:grpSpPr>
            <a:xfrm>
              <a:off x="4751109" y="1172966"/>
              <a:ext cx="3258713" cy="2257608"/>
              <a:chOff x="4751109" y="1172966"/>
              <a:chExt cx="3258713" cy="225760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B3595A2-9FCF-4A3D-A5B7-15A2C37D9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51109" y="1172966"/>
                <a:ext cx="3258713" cy="2194087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8E10B8-6138-4A29-92A8-F05D3A78D053}"/>
                  </a:ext>
                </a:extLst>
              </p:cNvPr>
              <p:cNvSpPr/>
              <p:nvPr/>
            </p:nvSpPr>
            <p:spPr>
              <a:xfrm>
                <a:off x="4751109" y="1310325"/>
                <a:ext cx="1357460" cy="2118675"/>
              </a:xfrm>
              <a:prstGeom prst="rect">
                <a:avLst/>
              </a:prstGeom>
              <a:noFill/>
              <a:ln w="381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A4386C-16D0-4228-8C6A-43E0A263DB95}"/>
                  </a:ext>
                </a:extLst>
              </p:cNvPr>
              <p:cNvSpPr/>
              <p:nvPr/>
            </p:nvSpPr>
            <p:spPr>
              <a:xfrm>
                <a:off x="6271340" y="1311899"/>
                <a:ext cx="1530102" cy="2118675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DA09F9-D371-4458-AB0C-555F1053C10D}"/>
                </a:ext>
              </a:extLst>
            </p:cNvPr>
            <p:cNvSpPr txBox="1"/>
            <p:nvPr/>
          </p:nvSpPr>
          <p:spPr>
            <a:xfrm>
              <a:off x="5300882" y="1330495"/>
              <a:ext cx="807686" cy="39547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Contracting path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FF4E57-9FDA-4D04-B361-7804D10AF955}"/>
                </a:ext>
              </a:extLst>
            </p:cNvPr>
            <p:cNvSpPr txBox="1"/>
            <p:nvPr/>
          </p:nvSpPr>
          <p:spPr>
            <a:xfrm>
              <a:off x="6380466" y="1330495"/>
              <a:ext cx="751018" cy="395475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Expansive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39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6C1-0950-4808-B3A7-476FFB7F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ABA5-392B-4047-903E-780F4FE2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072662"/>
            <a:ext cx="7886700" cy="513947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Basic CNN model results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sz="1800" b="1" dirty="0"/>
              <a:t>Split the training data to train and </a:t>
            </a:r>
          </a:p>
          <a:p>
            <a:pPr marL="0" indent="0">
              <a:buNone/>
            </a:pPr>
            <a:r>
              <a:rPr lang="en-US" sz="1800" b="1" dirty="0"/>
              <a:t>test, train the model to predict the </a:t>
            </a:r>
          </a:p>
          <a:p>
            <a:pPr marL="0" indent="0">
              <a:buNone/>
            </a:pPr>
            <a:r>
              <a:rPr lang="en-US" sz="1800" b="1" dirty="0"/>
              <a:t>existence of ships on the image.</a:t>
            </a:r>
          </a:p>
          <a:p>
            <a:endParaRPr lang="en-US" sz="1800" b="1" dirty="0"/>
          </a:p>
          <a:p>
            <a:r>
              <a:rPr lang="en-US" sz="1800" dirty="0"/>
              <a:t>Accuracy for training improved,</a:t>
            </a:r>
          </a:p>
          <a:p>
            <a:pPr marL="0" indent="0">
              <a:buNone/>
            </a:pPr>
            <a:r>
              <a:rPr lang="en-US" sz="1800" dirty="0"/>
              <a:t>limited for test data.</a:t>
            </a:r>
          </a:p>
          <a:p>
            <a:r>
              <a:rPr lang="en-US" sz="1800" dirty="0"/>
              <a:t>Same for loss.</a:t>
            </a:r>
            <a:endParaRPr lang="en-US" dirty="0"/>
          </a:p>
          <a:p>
            <a:pPr marL="0" indent="0">
              <a:buNone/>
            </a:pPr>
            <a:r>
              <a:rPr lang="en-US" sz="1100" b="1" dirty="0"/>
              <a:t>GitHub: </a:t>
            </a:r>
            <a:r>
              <a:rPr lang="en-US" sz="1100" b="1" dirty="0">
                <a:hlinkClick r:id="rId2"/>
              </a:rPr>
              <a:t>https://github.com/helibu/Airbus-ship-detection/blob/master/Basic%20CNN%20model%20to%20detect%20ship%20existence.ipynb</a:t>
            </a:r>
            <a:endParaRPr lang="en-US" sz="1100" b="1" dirty="0"/>
          </a:p>
          <a:p>
            <a:pPr marL="0" indent="0">
              <a:buNone/>
            </a:pPr>
            <a:endParaRPr lang="en-US" sz="1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1E6EE-9CC0-42FC-BD10-2638B0F7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49" y="4043996"/>
            <a:ext cx="3583943" cy="166811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B38783-F0F7-40B5-BB33-EEEE32D1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04" y="1271050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BFD8FEB-DE0C-41F0-A60E-3961FD1A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17" y="1292349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10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9ED5-D793-40D3-8168-836C8E31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4" y="190501"/>
            <a:ext cx="2214271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dirty="0"/>
              <a:t>Next step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B2118D-48DD-4F46-B24C-64E110892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76" y="1865762"/>
            <a:ext cx="4510679" cy="42333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 Li: </a:t>
            </a:r>
          </a:p>
          <a:p>
            <a:r>
              <a:rPr lang="en-US" dirty="0"/>
              <a:t>Basic CNN model ship location detection</a:t>
            </a:r>
          </a:p>
          <a:p>
            <a:r>
              <a:rPr lang="en-US" dirty="0"/>
              <a:t>Advanced U-net model development</a:t>
            </a:r>
          </a:p>
          <a:p>
            <a:r>
              <a:rPr lang="en-US" dirty="0"/>
              <a:t>Run on Google colab and BU server</a:t>
            </a:r>
          </a:p>
          <a:p>
            <a:endParaRPr lang="en-US" dirty="0"/>
          </a:p>
          <a:p>
            <a:r>
              <a:rPr lang="en-US" dirty="0" err="1"/>
              <a:t>Ruxin</a:t>
            </a:r>
            <a:r>
              <a:rPr lang="en-US" dirty="0"/>
              <a:t> </a:t>
            </a:r>
            <a:r>
              <a:rPr lang="en-US" dirty="0" err="1"/>
              <a:t>Diao</a:t>
            </a:r>
            <a:r>
              <a:rPr lang="en-US" dirty="0"/>
              <a:t>:</a:t>
            </a:r>
          </a:p>
          <a:p>
            <a:r>
              <a:rPr lang="en-US" dirty="0"/>
              <a:t> Web database connection to MySQL</a:t>
            </a:r>
          </a:p>
          <a:p>
            <a:r>
              <a:rPr lang="en-US" dirty="0"/>
              <a:t> Web server plant on AWS </a:t>
            </a:r>
          </a:p>
        </p:txBody>
      </p:sp>
    </p:spTree>
    <p:extLst>
      <p:ext uri="{BB962C8B-B14F-4D97-AF65-F5344CB8AC3E}">
        <p14:creationId xmlns:p14="http://schemas.microsoft.com/office/powerpoint/2010/main" val="120484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2DB1-CB47-4B88-96D0-0107DBBD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4DADE-A890-4222-A7DD-48FBD87C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4D3FB-4AB0-4C68-956F-6568E0CCA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2" b="15713"/>
          <a:stretch/>
        </p:blipFill>
        <p:spPr>
          <a:xfrm>
            <a:off x="627496" y="1072662"/>
            <a:ext cx="7887854" cy="51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EA24054E-BF21-4211-801D-FF3A79D5EE1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450751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4430BF41-15E0-4109-A0C1-2AB6D2C87057}"/>
              </a:ext>
            </a:extLst>
          </p:cNvPr>
          <p:cNvSpPr/>
          <p:nvPr/>
        </p:nvSpPr>
        <p:spPr>
          <a:xfrm>
            <a:off x="970388" y="633206"/>
            <a:ext cx="2270841" cy="5572125"/>
          </a:xfrm>
          <a:prstGeom prst="rect">
            <a:avLst/>
          </a:prstGeom>
          <a:solidFill>
            <a:schemeClr val="accent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6275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E95DF7-0325-41AA-8908-D71706DCD7D7}"/>
              </a:ext>
            </a:extLst>
          </p:cNvPr>
          <p:cNvSpPr/>
          <p:nvPr/>
        </p:nvSpPr>
        <p:spPr>
          <a:xfrm>
            <a:off x="0" y="1"/>
            <a:ext cx="9144000" cy="1922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1DC4CF-3D4A-4EF2-B369-E672522DD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255" y="2549052"/>
            <a:ext cx="3458158" cy="1922105"/>
          </a:xfrm>
          <a:noFill/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9186E-4FA7-41F1-B2CD-96AE7E2A48A9}"/>
              </a:ext>
            </a:extLst>
          </p:cNvPr>
          <p:cNvSpPr/>
          <p:nvPr/>
        </p:nvSpPr>
        <p:spPr>
          <a:xfrm rot="10800000">
            <a:off x="0" y="4935895"/>
            <a:ext cx="9144000" cy="1922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B3DD7F-78A7-4395-A485-783F716D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12" y="1064589"/>
            <a:ext cx="7888908" cy="5139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3CDBF-70AB-41DE-916A-2F317C0A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the product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9AEEBC4C-ED8F-40FA-80E5-6BCB6BA4A6AE}"/>
              </a:ext>
            </a:extLst>
          </p:cNvPr>
          <p:cNvSpPr/>
          <p:nvPr/>
        </p:nvSpPr>
        <p:spPr>
          <a:xfrm rot="3912784">
            <a:off x="3941466" y="3596530"/>
            <a:ext cx="557705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B21D04-02F3-4361-B048-9B9721277C3F}"/>
              </a:ext>
            </a:extLst>
          </p:cNvPr>
          <p:cNvSpPr/>
          <p:nvPr/>
        </p:nvSpPr>
        <p:spPr>
          <a:xfrm>
            <a:off x="3152675" y="2586181"/>
            <a:ext cx="1177152" cy="94172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Test data validate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22BEFEB-CD4C-4ECC-93CF-70A6D1735D15}"/>
              </a:ext>
            </a:extLst>
          </p:cNvPr>
          <p:cNvSpPr/>
          <p:nvPr/>
        </p:nvSpPr>
        <p:spPr>
          <a:xfrm rot="16200000">
            <a:off x="1746293" y="1920062"/>
            <a:ext cx="572682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7F669D4-C04A-4733-9256-BE9B275FEA3F}"/>
              </a:ext>
            </a:extLst>
          </p:cNvPr>
          <p:cNvSpPr/>
          <p:nvPr/>
        </p:nvSpPr>
        <p:spPr>
          <a:xfrm>
            <a:off x="1444058" y="1368084"/>
            <a:ext cx="1177152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Dataset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1EACF2F6-4552-4C7E-91D6-F423B930FBCC}"/>
              </a:ext>
            </a:extLst>
          </p:cNvPr>
          <p:cNvSpPr/>
          <p:nvPr/>
        </p:nvSpPr>
        <p:spPr>
          <a:xfrm rot="19350341">
            <a:off x="2400503" y="3628114"/>
            <a:ext cx="897351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A9F30CB-6F3C-403B-B441-4A630187FF02}"/>
              </a:ext>
            </a:extLst>
          </p:cNvPr>
          <p:cNvSpPr/>
          <p:nvPr/>
        </p:nvSpPr>
        <p:spPr>
          <a:xfrm>
            <a:off x="3558668" y="4081470"/>
            <a:ext cx="1342847" cy="572684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Cross validation</a:t>
            </a:r>
            <a:endParaRPr lang="en-US" sz="20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9FCE84-F744-424A-BED3-E3BF30F4DC4E}"/>
              </a:ext>
            </a:extLst>
          </p:cNvPr>
          <p:cNvSpPr/>
          <p:nvPr/>
        </p:nvSpPr>
        <p:spPr>
          <a:xfrm>
            <a:off x="5843061" y="1328391"/>
            <a:ext cx="1716919" cy="650389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User Input image/dataset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0DE035-E779-4569-B971-E8D7A85847CA}"/>
              </a:ext>
            </a:extLst>
          </p:cNvPr>
          <p:cNvSpPr/>
          <p:nvPr/>
        </p:nvSpPr>
        <p:spPr>
          <a:xfrm>
            <a:off x="1212394" y="1222309"/>
            <a:ext cx="3847766" cy="3583955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2F60E4BA-013D-4D49-9305-73CB6B9CBBAA}"/>
              </a:ext>
            </a:extLst>
          </p:cNvPr>
          <p:cNvSpPr/>
          <p:nvPr/>
        </p:nvSpPr>
        <p:spPr>
          <a:xfrm rot="16200000">
            <a:off x="1746293" y="3637379"/>
            <a:ext cx="572682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2BDDCD-5A08-4F39-A521-4AAAB5686E64}"/>
              </a:ext>
            </a:extLst>
          </p:cNvPr>
          <p:cNvSpPr/>
          <p:nvPr/>
        </p:nvSpPr>
        <p:spPr>
          <a:xfrm>
            <a:off x="1380239" y="2540380"/>
            <a:ext cx="1434613" cy="755814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Cloud (</a:t>
            </a:r>
            <a:r>
              <a:rPr lang="en-US" sz="2000" kern="1200"/>
              <a:t>Kaggle for now)</a:t>
            </a:r>
            <a:endParaRPr lang="en-US" sz="2000" kern="1200" dirty="0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14F42CB3-5B95-4872-B213-7B59962CEB24}"/>
              </a:ext>
            </a:extLst>
          </p:cNvPr>
          <p:cNvSpPr/>
          <p:nvPr/>
        </p:nvSpPr>
        <p:spPr>
          <a:xfrm rot="10800000">
            <a:off x="2757313" y="4233873"/>
            <a:ext cx="738042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B9C2DA-AB5A-4372-B0E5-1BEC478D372C}"/>
              </a:ext>
            </a:extLst>
          </p:cNvPr>
          <p:cNvSpPr/>
          <p:nvPr/>
        </p:nvSpPr>
        <p:spPr>
          <a:xfrm>
            <a:off x="1444058" y="4044309"/>
            <a:ext cx="1177152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Training model</a:t>
            </a:r>
            <a:endParaRPr lang="en-US" sz="2000" kern="12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FBD06C-0083-4663-82E7-1CE1AA3A202F}"/>
              </a:ext>
            </a:extLst>
          </p:cNvPr>
          <p:cNvSpPr/>
          <p:nvPr/>
        </p:nvSpPr>
        <p:spPr>
          <a:xfrm>
            <a:off x="2145857" y="4981275"/>
            <a:ext cx="1782839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Model develop and optimize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1CCC6D1-046A-4121-9588-590DD78AC77A}"/>
              </a:ext>
            </a:extLst>
          </p:cNvPr>
          <p:cNvSpPr/>
          <p:nvPr/>
        </p:nvSpPr>
        <p:spPr>
          <a:xfrm>
            <a:off x="5397982" y="2319533"/>
            <a:ext cx="2533624" cy="2486731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4F0773C-852F-45E9-8B7A-E5E868574712}"/>
              </a:ext>
            </a:extLst>
          </p:cNvPr>
          <p:cNvSpPr/>
          <p:nvPr/>
        </p:nvSpPr>
        <p:spPr>
          <a:xfrm>
            <a:off x="5423909" y="1172999"/>
            <a:ext cx="2507697" cy="90617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34465CB8-2CC5-4BB1-8FAC-B5845D25F7B3}"/>
              </a:ext>
            </a:extLst>
          </p:cNvPr>
          <p:cNvSpPr/>
          <p:nvPr/>
        </p:nvSpPr>
        <p:spPr>
          <a:xfrm rot="10800000">
            <a:off x="4382727" y="3094328"/>
            <a:ext cx="1082881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41168D3-C59C-4D45-86EF-A063F1C264A6}"/>
              </a:ext>
            </a:extLst>
          </p:cNvPr>
          <p:cNvSpPr/>
          <p:nvPr/>
        </p:nvSpPr>
        <p:spPr>
          <a:xfrm>
            <a:off x="6841366" y="3682982"/>
            <a:ext cx="1070470" cy="67550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Web server (AWS)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51976A1-3C76-4C1C-8115-0998B721DD89}"/>
              </a:ext>
            </a:extLst>
          </p:cNvPr>
          <p:cNvSpPr/>
          <p:nvPr/>
        </p:nvSpPr>
        <p:spPr>
          <a:xfrm>
            <a:off x="6893669" y="2535286"/>
            <a:ext cx="946848" cy="67550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Web page</a:t>
            </a:r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3463D208-1A97-4E06-9F9C-C45D9A2A7308}"/>
              </a:ext>
            </a:extLst>
          </p:cNvPr>
          <p:cNvSpPr/>
          <p:nvPr/>
        </p:nvSpPr>
        <p:spPr>
          <a:xfrm rot="16200000">
            <a:off x="7164369" y="3303684"/>
            <a:ext cx="405448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E459D33E-1355-457E-AA4B-41D5D78FFD08}"/>
              </a:ext>
            </a:extLst>
          </p:cNvPr>
          <p:cNvSpPr/>
          <p:nvPr/>
        </p:nvSpPr>
        <p:spPr>
          <a:xfrm rot="16200000">
            <a:off x="6540393" y="2039101"/>
            <a:ext cx="248801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F65DAA0-DFD5-41AE-86AC-72930F17EF46}"/>
              </a:ext>
            </a:extLst>
          </p:cNvPr>
          <p:cNvSpPr/>
          <p:nvPr/>
        </p:nvSpPr>
        <p:spPr>
          <a:xfrm>
            <a:off x="5510232" y="3682981"/>
            <a:ext cx="1116828" cy="67550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Windows app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B715A0F-575E-4ADB-A35F-9DFF12AF2DA7}"/>
              </a:ext>
            </a:extLst>
          </p:cNvPr>
          <p:cNvSpPr/>
          <p:nvPr/>
        </p:nvSpPr>
        <p:spPr>
          <a:xfrm>
            <a:off x="5404139" y="5046429"/>
            <a:ext cx="2507697" cy="90617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FF4D7268-FF8C-47BC-8C24-2D625556A2AA}"/>
              </a:ext>
            </a:extLst>
          </p:cNvPr>
          <p:cNvSpPr/>
          <p:nvPr/>
        </p:nvSpPr>
        <p:spPr>
          <a:xfrm rot="16200000">
            <a:off x="6540392" y="4767847"/>
            <a:ext cx="248801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5C9DB6-0303-42AC-ADFE-6FDC5B6F6D88}"/>
              </a:ext>
            </a:extLst>
          </p:cNvPr>
          <p:cNvSpPr/>
          <p:nvPr/>
        </p:nvSpPr>
        <p:spPr>
          <a:xfrm>
            <a:off x="5416062" y="5179918"/>
            <a:ext cx="2458450" cy="650389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/>
              <a:t>Output the </a:t>
            </a:r>
            <a:r>
              <a:rPr lang="en-US" sz="2000" dirty="0"/>
              <a:t>numbers </a:t>
            </a:r>
            <a:r>
              <a:rPr lang="en-US" sz="2000" kern="1200" dirty="0"/>
              <a:t>and </a:t>
            </a:r>
            <a:r>
              <a:rPr lang="en-US" sz="2000" dirty="0"/>
              <a:t>locations </a:t>
            </a:r>
            <a:r>
              <a:rPr lang="en-US" sz="2000" kern="1200" dirty="0"/>
              <a:t>of ships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9D76D3-17EC-47B7-B4BC-B350F7EF3FCD}"/>
              </a:ext>
            </a:extLst>
          </p:cNvPr>
          <p:cNvSpPr/>
          <p:nvPr/>
        </p:nvSpPr>
        <p:spPr>
          <a:xfrm>
            <a:off x="5879454" y="4344679"/>
            <a:ext cx="1586301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B7B8F94-BADD-450F-B44A-DFE598D72EDC}"/>
              </a:ext>
            </a:extLst>
          </p:cNvPr>
          <p:cNvSpPr/>
          <p:nvPr/>
        </p:nvSpPr>
        <p:spPr>
          <a:xfrm>
            <a:off x="1955008" y="3833934"/>
            <a:ext cx="3176365" cy="493446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TensorFlow</a:t>
            </a:r>
            <a:endParaRPr lang="en-US" sz="2000" kern="1200" dirty="0">
              <a:solidFill>
                <a:schemeClr val="tx1"/>
              </a:solidFill>
            </a:endParaRPr>
          </a:p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6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4C7E-D395-49AB-A414-D7DF11ED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324"/>
            <a:ext cx="7886700" cy="54927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Analyze (EDA)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FB7F-CEA0-4003-B57C-07E8687A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What’s been given?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 dataset:</a:t>
            </a:r>
          </a:p>
          <a:p>
            <a:pPr marL="0" indent="0">
              <a:buNone/>
            </a:pPr>
            <a:r>
              <a:rPr lang="en-US" dirty="0"/>
              <a:t>Satellite images (768*768 =  589824) with segmentation information</a:t>
            </a:r>
          </a:p>
          <a:p>
            <a:r>
              <a:rPr lang="en-US" dirty="0"/>
              <a:t>Test dataset:</a:t>
            </a:r>
          </a:p>
          <a:p>
            <a:pPr marL="0" indent="0">
              <a:buNone/>
            </a:pPr>
            <a:r>
              <a:rPr lang="en-US" dirty="0"/>
              <a:t>Just satellite images</a:t>
            </a:r>
          </a:p>
          <a:p>
            <a:r>
              <a:rPr lang="en-US" dirty="0"/>
              <a:t>What to give:</a:t>
            </a:r>
          </a:p>
          <a:p>
            <a:pPr marL="0" indent="0">
              <a:buNone/>
            </a:pPr>
            <a:r>
              <a:rPr lang="en-US" altLang="zh-CN" dirty="0"/>
              <a:t>S</a:t>
            </a:r>
            <a:r>
              <a:rPr lang="en-US" dirty="0"/>
              <a:t>egmentation information of the test data set</a:t>
            </a:r>
          </a:p>
          <a:p>
            <a:pPr marL="0" indent="0">
              <a:buNone/>
            </a:pPr>
            <a:r>
              <a:rPr lang="en-US" sz="1300" dirty="0"/>
              <a:t>EDA git: </a:t>
            </a:r>
            <a:r>
              <a:rPr lang="en-US" sz="1300" dirty="0">
                <a:hlinkClick r:id="rId2"/>
              </a:rPr>
              <a:t>https://github.com/helibu/Airbus-ship-detection/blob/master/ship%20detection%20data%20analysis.ipynb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1305F-26E1-47AB-9EF4-7603E62F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501" y="1457035"/>
            <a:ext cx="4021494" cy="22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36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DD41-9105-4717-8FDE-403A00F0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6D17-F902-4ADD-B09C-D8E1DE23E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Platform: training model on Kaggle kernel</a:t>
            </a:r>
          </a:p>
          <a:p>
            <a:r>
              <a:rPr lang="en-US" dirty="0"/>
              <a:t>Segmentation information (</a:t>
            </a:r>
            <a:r>
              <a:rPr lang="en-US" b="1" dirty="0"/>
              <a:t>Run-length encoding</a:t>
            </a:r>
            <a:r>
              <a:rPr lang="en-US" dirty="0"/>
              <a:t> (</a:t>
            </a:r>
            <a:r>
              <a:rPr lang="en-US" b="1" dirty="0"/>
              <a:t>RLE</a:t>
            </a:r>
            <a:r>
              <a:rPr lang="en-US" dirty="0"/>
              <a:t>) 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you can see, the EncodedPixels are the ship location in the images. </a:t>
            </a:r>
          </a:p>
          <a:p>
            <a:r>
              <a:rPr lang="en-US" dirty="0"/>
              <a:t>For example, total pixels are 768*768 = 589824, in pic 2, 264661  17 means, from 264661 pixel to 264678 pixel </a:t>
            </a:r>
            <a:r>
              <a:rPr lang="en-US" altLang="zh-CN" dirty="0"/>
              <a:t>is</a:t>
            </a:r>
            <a:r>
              <a:rPr lang="en-US" dirty="0"/>
              <a:t> ship. This is for training data only. What we need to feed back is something like this.</a:t>
            </a:r>
          </a:p>
          <a:p>
            <a:r>
              <a:rPr lang="en-US" dirty="0"/>
              <a:t>Also, </a:t>
            </a:r>
            <a:r>
              <a:rPr lang="en-US" dirty="0" err="1"/>
              <a:t>NaN</a:t>
            </a:r>
            <a:r>
              <a:rPr lang="en-US" dirty="0"/>
              <a:t> means no ship in the image.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C0D4C1-8B3A-4635-ADB3-BF022568FE93}"/>
              </a:ext>
            </a:extLst>
          </p:cNvPr>
          <p:cNvGrpSpPr/>
          <p:nvPr/>
        </p:nvGrpSpPr>
        <p:grpSpPr>
          <a:xfrm>
            <a:off x="2128138" y="1981472"/>
            <a:ext cx="4602147" cy="1660925"/>
            <a:chOff x="1735512" y="4124413"/>
            <a:chExt cx="4602147" cy="16609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9DF78A-D1B9-465D-9C53-7477EC72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5512" y="4124413"/>
              <a:ext cx="4602147" cy="166092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21A075-D6D0-4DB3-870C-2D8731C7CEAF}"/>
                </a:ext>
              </a:extLst>
            </p:cNvPr>
            <p:cNvSpPr/>
            <p:nvPr/>
          </p:nvSpPr>
          <p:spPr>
            <a:xfrm>
              <a:off x="1836420" y="4884420"/>
              <a:ext cx="4145280" cy="1600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0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DD41-9105-4717-8FDE-403A00F0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1677"/>
            <a:ext cx="7886700" cy="549274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6D17-F902-4ADD-B09C-D8E1DE23E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133622"/>
            <a:ext cx="7886700" cy="5139470"/>
          </a:xfrm>
        </p:spPr>
        <p:txBody>
          <a:bodyPr>
            <a:normAutofit/>
          </a:bodyPr>
          <a:lstStyle/>
          <a:p>
            <a:r>
              <a:rPr lang="en-US" b="1" dirty="0"/>
              <a:t>Run-length encoding</a:t>
            </a:r>
            <a:r>
              <a:rPr lang="en-US" dirty="0"/>
              <a:t> (</a:t>
            </a:r>
            <a:r>
              <a:rPr lang="en-US" b="1" dirty="0"/>
              <a:t>RLE</a:t>
            </a:r>
            <a:r>
              <a:rPr lang="en-US" dirty="0"/>
              <a:t>) is a very simple form of </a:t>
            </a:r>
            <a:r>
              <a:rPr lang="en-US" dirty="0">
                <a:hlinkClick r:id="rId2" tooltip="Lossless data compression"/>
              </a:rPr>
              <a:t>lossless data compression</a:t>
            </a:r>
            <a:r>
              <a:rPr lang="en-US" dirty="0"/>
              <a:t> in which </a:t>
            </a:r>
            <a:r>
              <a:rPr lang="en-US" i="1" dirty="0"/>
              <a:t>runs</a:t>
            </a:r>
            <a:r>
              <a:rPr lang="en-US" dirty="0"/>
              <a:t> of data (that is, sequences in which the same data value occurs in many consecutive data elements) are stored as a single data value and count, rather than as the original run. 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0FBB1-F457-4DBF-ADCB-84E77E50C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67"/>
          <a:stretch/>
        </p:blipFill>
        <p:spPr>
          <a:xfrm>
            <a:off x="784860" y="2827020"/>
            <a:ext cx="7391400" cy="10329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935BD72-5071-4EE6-8FB9-F77DDBB263B9}"/>
              </a:ext>
            </a:extLst>
          </p:cNvPr>
          <p:cNvGrpSpPr/>
          <p:nvPr/>
        </p:nvGrpSpPr>
        <p:grpSpPr>
          <a:xfrm>
            <a:off x="1735512" y="4124413"/>
            <a:ext cx="4602147" cy="1660925"/>
            <a:chOff x="1735512" y="4124413"/>
            <a:chExt cx="4602147" cy="1660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A7D443-5E4E-4082-A62C-0B53ECB8F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5512" y="4124413"/>
              <a:ext cx="4602147" cy="16609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55A592-F2B7-4C1D-A11A-40EAA45AC2EF}"/>
                </a:ext>
              </a:extLst>
            </p:cNvPr>
            <p:cNvSpPr/>
            <p:nvPr/>
          </p:nvSpPr>
          <p:spPr>
            <a:xfrm>
              <a:off x="1836420" y="4884420"/>
              <a:ext cx="4145280" cy="1600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589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4C7E-D395-49AB-A414-D7DF11ED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324"/>
            <a:ext cx="7886700" cy="54927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FB7F-CEA0-4003-B57C-07E8687A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072662"/>
            <a:ext cx="7886700" cy="5139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segmentation information,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With ships				Without ships (</a:t>
            </a:r>
            <a:r>
              <a:rPr lang="en-US" dirty="0" err="1"/>
              <a:t>NaN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73B5A4-C67A-42E6-8208-FE8374F9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63" y="2337540"/>
            <a:ext cx="3318584" cy="322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30EE94-0B15-46EE-BA82-27BCA9B4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184" y="2337540"/>
            <a:ext cx="3318584" cy="322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42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6C1-0950-4808-B3A7-476FFB7F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9957"/>
            <a:ext cx="7886700" cy="549274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ABA5-392B-4047-903E-780F4FE2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072662"/>
            <a:ext cx="7886700" cy="5139470"/>
          </a:xfrm>
        </p:spPr>
        <p:txBody>
          <a:bodyPr>
            <a:normAutofit/>
          </a:bodyPr>
          <a:lstStyle/>
          <a:p>
            <a:r>
              <a:rPr lang="en-US" sz="1800" dirty="0"/>
              <a:t>Apply the segmentation information as masks in the train dataset.</a:t>
            </a:r>
          </a:p>
          <a:p>
            <a:r>
              <a:rPr lang="en-US" sz="1800" dirty="0" err="1"/>
              <a:t>EncodedPixels</a:t>
            </a:r>
            <a:r>
              <a:rPr lang="en-US" sz="1800" dirty="0"/>
              <a:t> with mask 1, other positions with mask 0</a:t>
            </a:r>
          </a:p>
          <a:p>
            <a:r>
              <a:rPr lang="en-US" altLang="zh-CN" sz="1800" dirty="0"/>
              <a:t>The third column is </a:t>
            </a:r>
            <a:r>
              <a:rPr lang="en-US" sz="1800" dirty="0"/>
              <a:t>with transparent mask, the forth is with box border (use label, </a:t>
            </a:r>
            <a:r>
              <a:rPr lang="en-US" sz="1800" dirty="0" err="1"/>
              <a:t>regionprops</a:t>
            </a:r>
            <a:r>
              <a:rPr lang="en-US" sz="1800" dirty="0"/>
              <a:t>  from </a:t>
            </a:r>
            <a:r>
              <a:rPr lang="en-US" sz="1800" dirty="0" err="1"/>
              <a:t>skimage.measure</a:t>
            </a:r>
            <a:r>
              <a:rPr lang="en-US" sz="1800" dirty="0"/>
              <a:t> lib)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9C4760C6-9BFF-47DA-8505-413BC43EA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1"/>
          <a:stretch/>
        </p:blipFill>
        <p:spPr bwMode="auto">
          <a:xfrm>
            <a:off x="5607694" y="2331721"/>
            <a:ext cx="2500827" cy="373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F51CF8-9B80-45C8-97B3-C8CCFF1FA070}"/>
              </a:ext>
            </a:extLst>
          </p:cNvPr>
          <p:cNvGrpSpPr/>
          <p:nvPr/>
        </p:nvGrpSpPr>
        <p:grpSpPr>
          <a:xfrm>
            <a:off x="747582" y="2331721"/>
            <a:ext cx="4479738" cy="3734620"/>
            <a:chOff x="899983" y="2525970"/>
            <a:chExt cx="3928336" cy="3426211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08A3B55D-F921-4841-8CC2-3C732DE0F1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033"/>
            <a:stretch/>
          </p:blipFill>
          <p:spPr bwMode="auto">
            <a:xfrm>
              <a:off x="913807" y="2525970"/>
              <a:ext cx="3900688" cy="2363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0A99CC0D-F686-4B35-9338-F897108B2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93"/>
            <a:stretch/>
          </p:blipFill>
          <p:spPr bwMode="auto">
            <a:xfrm>
              <a:off x="899983" y="4931913"/>
              <a:ext cx="3928336" cy="1020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788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4C7E-D395-49AB-A414-D7DF11ED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324"/>
            <a:ext cx="7886700" cy="54927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FB7F-CEA0-4003-B57C-07E8687A1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898BC0-6F9E-4D77-9CD2-95BE42753E19}"/>
              </a:ext>
            </a:extLst>
          </p:cNvPr>
          <p:cNvGrpSpPr/>
          <p:nvPr/>
        </p:nvGrpSpPr>
        <p:grpSpPr>
          <a:xfrm>
            <a:off x="1813499" y="1251107"/>
            <a:ext cx="4832398" cy="4782580"/>
            <a:chOff x="1992608" y="1251107"/>
            <a:chExt cx="4832398" cy="478258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C62347C-DD55-4F6B-8DB3-888142542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608" y="1251107"/>
              <a:ext cx="4832398" cy="478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2C3A53-3D05-4765-956A-7FD6FB56F0DD}"/>
                </a:ext>
              </a:extLst>
            </p:cNvPr>
            <p:cNvSpPr txBox="1"/>
            <p:nvPr/>
          </p:nvSpPr>
          <p:spPr>
            <a:xfrm>
              <a:off x="2300140" y="3065282"/>
              <a:ext cx="989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Origin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9D174-17A0-4C1B-A9E9-633A7B623B8B}"/>
                </a:ext>
              </a:extLst>
            </p:cNvPr>
            <p:cNvSpPr txBox="1"/>
            <p:nvPr/>
          </p:nvSpPr>
          <p:spPr>
            <a:xfrm>
              <a:off x="4562573" y="3065282"/>
              <a:ext cx="989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4761B0-6AA0-4DAA-81E5-EA5950AB1D78}"/>
                </a:ext>
              </a:extLst>
            </p:cNvPr>
            <p:cNvSpPr txBox="1"/>
            <p:nvPr/>
          </p:nvSpPr>
          <p:spPr>
            <a:xfrm>
              <a:off x="2300140" y="5153413"/>
              <a:ext cx="1329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Transparent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Mask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71A104-5530-4620-AB45-190D8E70D58A}"/>
                </a:ext>
              </a:extLst>
            </p:cNvPr>
            <p:cNvSpPr txBox="1"/>
            <p:nvPr/>
          </p:nvSpPr>
          <p:spPr>
            <a:xfrm>
              <a:off x="4589584" y="5139007"/>
              <a:ext cx="1329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Border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Box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998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684</Words>
  <Application>Microsoft Office PowerPoint</Application>
  <PresentationFormat>On-screen Show (4:3)</PresentationFormat>
  <Paragraphs>211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 (Headings)</vt:lpstr>
      <vt:lpstr>等线</vt:lpstr>
      <vt:lpstr>等线 Light</vt:lpstr>
      <vt:lpstr>Arial</vt:lpstr>
      <vt:lpstr>Bahnschrift Condensed</vt:lpstr>
      <vt:lpstr>Calibri</vt:lpstr>
      <vt:lpstr>Calibri Light</vt:lpstr>
      <vt:lpstr>Cambria Math</vt:lpstr>
      <vt:lpstr>Office Theme</vt:lpstr>
      <vt:lpstr>Airbus Ship Detection Sprint 2 </vt:lpstr>
      <vt:lpstr>PowerPoint Presentation</vt:lpstr>
      <vt:lpstr>Diagram of the product</vt:lpstr>
      <vt:lpstr>Exploratory Data Analyze (EDA)</vt:lpstr>
      <vt:lpstr>EDA</vt:lpstr>
      <vt:lpstr>EDA</vt:lpstr>
      <vt:lpstr>EDA</vt:lpstr>
      <vt:lpstr>EDA</vt:lpstr>
      <vt:lpstr>EDA</vt:lpstr>
      <vt:lpstr>Exploratory Data Analyze (EDA)</vt:lpstr>
      <vt:lpstr>Technology Selection</vt:lpstr>
      <vt:lpstr>Deep learning model selection</vt:lpstr>
      <vt:lpstr>Deep learning model selection</vt:lpstr>
      <vt:lpstr>Deep learning model selection</vt:lpstr>
      <vt:lpstr>Deep learning model selection</vt:lpstr>
      <vt:lpstr>Deep learning model selection</vt:lpstr>
      <vt:lpstr>Results</vt:lpstr>
      <vt:lpstr>Next step</vt:lpstr>
      <vt:lpstr>Trello Page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Airbus Ship Detection Project</dc:title>
  <dc:creator>Li He</dc:creator>
  <cp:lastModifiedBy>Li He</cp:lastModifiedBy>
  <cp:revision>1</cp:revision>
  <dcterms:created xsi:type="dcterms:W3CDTF">2018-09-30T02:41:41Z</dcterms:created>
  <dcterms:modified xsi:type="dcterms:W3CDTF">2018-10-15T19:28:34Z</dcterms:modified>
</cp:coreProperties>
</file>